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2" r:id="rId2"/>
    <p:sldMasterId id="2147483717" r:id="rId3"/>
    <p:sldMasterId id="2147483732" r:id="rId4"/>
  </p:sldMasterIdLst>
  <p:sldIdLst>
    <p:sldId id="258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70" r:id="rId13"/>
    <p:sldId id="272" r:id="rId14"/>
    <p:sldId id="271" r:id="rId15"/>
    <p:sldId id="274" r:id="rId16"/>
    <p:sldId id="259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8E7"/>
    <a:srgbClr val="80BEB1"/>
    <a:srgbClr val="2D483B"/>
    <a:srgbClr val="1F4141"/>
    <a:srgbClr val="5B2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6427"/>
  </p:normalViewPr>
  <p:slideViewPr>
    <p:cSldViewPr snapToGrid="0" snapToObjects="1">
      <p:cViewPr>
        <p:scale>
          <a:sx n="81" d="100"/>
          <a:sy n="81" d="100"/>
        </p:scale>
        <p:origin x="216" y="-2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15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emf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E8B94902-CABE-624A-9E68-43BFAF045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11" y="2619375"/>
            <a:ext cx="12207821" cy="423862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530661F-3D74-9D4A-94F2-414DE351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A4788EF-1422-6C40-98CD-00AF4430C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22A40BB-E24B-6C48-A85D-D973BB94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23B41D3-D414-4F43-820B-896BF866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E3344D-E1F3-5A4B-BA58-B32883EEE9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44407" y="2329506"/>
            <a:ext cx="3772431" cy="2518719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F07A023C-BB0B-C94F-BECB-369B4C4CB1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0992" y="2654858"/>
            <a:ext cx="5143500" cy="5245100"/>
          </a:xfrm>
          <a:prstGeom prst="rect">
            <a:avLst/>
          </a:prstGeom>
        </p:spPr>
      </p:pic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F518A67D-8306-D747-B247-DE77882D95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7859" y="5575852"/>
            <a:ext cx="2068892" cy="7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A317BEB-4B43-4B47-A8CD-422CEC377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781-926D-6044-92E1-16022A381365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B93C132-8E01-0145-AC19-FC51BBED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90A137C-5FEC-2144-A0C6-3FDC4FD5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A432-46BA-8741-829D-3DD198A7ACA9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38154CA-E403-3643-8722-8C3663239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6075" y="5870257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2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984FE3-E822-364B-8AD0-C9993A79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9D3A7E-1004-534F-8BC1-6F329B5E8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FA2B969-EAE8-4C44-9A6E-3839B60F1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9009A63-7A36-4D4F-9C34-ACD330A7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781-926D-6044-92E1-16022A381365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FE5AC4C-242D-804C-8D15-82149963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B8BDD99-31E1-7F4B-82DA-FAFB35F5E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A432-46BA-8741-829D-3DD198A7ACA9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5686FC5-90EB-8E40-8162-3FB2D8094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6075" y="5870257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28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91067E-1F62-0A47-AA90-37948489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237F7E9-2123-9A41-BB60-4011F552D4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6193098-1041-8248-902F-2E0631389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9E8B4D1-B34A-214A-9B1D-BB68EE1E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781-926D-6044-92E1-16022A381365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A7B4314-9F46-A642-A02B-BCE37F76C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809CBC-EB68-A248-98DD-B4CD3DDE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A432-46BA-8741-829D-3DD198A7ACA9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100F1C1-DD9F-6A44-85E1-515A3ED63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6075" y="5870257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0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B7DA7D-FB54-1545-9859-0CE846BC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EDD7A96-0DB6-714C-8673-42957F5CB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latin typeface="Source Sans Pro" panose="020B0503030403020204" pitchFamily="34" charset="0"/>
              </a:defRPr>
            </a:lvl1pPr>
            <a:lvl2pPr>
              <a:defRPr baseline="0">
                <a:latin typeface="Source Sans Pro" panose="020B0503030403020204" pitchFamily="34" charset="0"/>
              </a:defRPr>
            </a:lvl2pPr>
            <a:lvl3pPr>
              <a:defRPr baseline="0">
                <a:latin typeface="Source Sans Pro" panose="020B0503030403020204" pitchFamily="34" charset="0"/>
              </a:defRPr>
            </a:lvl3pPr>
            <a:lvl4pPr>
              <a:defRPr baseline="0">
                <a:latin typeface="Source Sans Pro" panose="020B0503030403020204" pitchFamily="34" charset="0"/>
              </a:defRPr>
            </a:lvl4pPr>
            <a:lvl5pPr>
              <a:defRPr baseline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9AD2A7-FE08-3342-B716-E11BADF9F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781-926D-6044-92E1-16022A381365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3EC881-BC53-B24B-9156-871C6CCC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1D6DD70-5995-DF4E-B6C6-D9B72DAA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A432-46BA-8741-829D-3DD198A7ACA9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2C8C963-DECB-4C41-8F24-7C72E7AD1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6075" y="5870257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5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2B9B678-6D69-3D4D-AE80-6874382F3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E1B7863-0CFB-7745-93BF-450D27B18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0ABDABD-3916-9142-9D3B-45F3C32F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781-926D-6044-92E1-16022A381365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81CA03-E657-A740-A74D-4B468E73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89C3D2A-D0D8-634E-BE0C-AB52D901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A432-46BA-8741-829D-3DD198A7ACA9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E7C5F8D-9200-7445-8B21-0D6C6A651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55389" y="5456138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37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E8B94902-CABE-624A-9E68-43BFAF045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7911" y="2619375"/>
            <a:ext cx="12207820" cy="423862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530661F-3D74-9D4A-94F2-414DE351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A4788EF-1422-6C40-98CD-00AF4430C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22A40BB-E24B-6C48-A85D-D973BB94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23B41D3-D414-4F43-820B-896BF866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E3344D-E1F3-5A4B-BA58-B32883EEE9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44407" y="2329506"/>
            <a:ext cx="3772431" cy="2518719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F07A023C-BB0B-C94F-BECB-369B4C4CB1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350992" y="2654858"/>
            <a:ext cx="5143500" cy="5245100"/>
          </a:xfrm>
          <a:prstGeom prst="rect">
            <a:avLst/>
          </a:prstGeom>
        </p:spPr>
      </p:pic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0ACC8B6D-2AA8-CF4B-A04C-E32FDC9A65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7859" y="5575852"/>
            <a:ext cx="2068892" cy="7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2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EE35E563-E7E8-514E-B820-599E6198B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4288" y="4271963"/>
            <a:ext cx="12236625" cy="260746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7FDED0D-EFEC-044B-AECD-CFF1C6799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39" y="599412"/>
            <a:ext cx="11053916" cy="1753572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B49F18F-5657-5B4E-A2A8-29887C5A3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065" y="2484592"/>
            <a:ext cx="11053915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F65ED0-64AE-7646-A62C-3DF18F91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B0AE366-5FF2-0C4B-B933-FE07DEC7E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009B007-A2BF-DD42-AE5B-4F8173F4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F921A4F-F792-D141-BFED-0C5A5877C1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7999" y="5862369"/>
            <a:ext cx="1292225" cy="4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02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E4CB3899-EC47-B646-9585-6A41C7DBA2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7035" y="3972950"/>
            <a:ext cx="12199035" cy="2906481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982FAD04-C6FD-CA4F-ACAC-34A0F8BB2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8452" y="5706268"/>
            <a:ext cx="1708134" cy="82254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C1B0077-E552-C946-9D5E-F091EC02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6630D6-F47F-BE4F-BC5C-BA1BBE380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5F25A4-7035-8849-8ED1-89970791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59BEF1-65E0-B544-BE16-1615ECAA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863859-EE8E-9F47-8908-A7747D4F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399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E4CB3899-EC47-B646-9585-6A41C7DBA2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806481"/>
            <a:ext cx="8610600" cy="2051518"/>
          </a:xfrm>
          <a:prstGeom prst="rect">
            <a:avLst/>
          </a:prstGeom>
          <a:effectLst>
            <a:reflection stA="45000" endPos="0" dist="50800" dir="5400000" sy="-100000" algn="bl" rotWithShape="0"/>
          </a:effectLst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982FAD04-C6FD-CA4F-ACAC-34A0F8BB2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8452" y="5706268"/>
            <a:ext cx="1708134" cy="82254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C1B0077-E552-C946-9D5E-F091EC02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323"/>
            <a:ext cx="10515600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6630D6-F47F-BE4F-BC5C-BA1BBE380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9259"/>
            <a:ext cx="10515600" cy="314685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5F25A4-7035-8849-8ED1-89970791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59BEF1-65E0-B544-BE16-1615ECAA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863859-EE8E-9F47-8908-A7747D4F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917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E137380E-C854-D948-B486-3FC7E9B77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4803251"/>
            <a:ext cx="8610599" cy="205151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982FAD04-C6FD-CA4F-ACAC-34A0F8BB2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8452" y="5706268"/>
            <a:ext cx="1708134" cy="82254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C1B0077-E552-C946-9D5E-F091EC02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323"/>
            <a:ext cx="10515600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6630D6-F47F-BE4F-BC5C-BA1BBE380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9259"/>
            <a:ext cx="10515600" cy="314685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59BEF1-65E0-B544-BE16-1615ECAA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7898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863859-EE8E-9F47-8908-A7747D4F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617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EE35E563-E7E8-514E-B820-599E6198B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288" y="4271963"/>
            <a:ext cx="12236625" cy="260746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7FDED0D-EFEC-044B-AECD-CFF1C6799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39" y="599412"/>
            <a:ext cx="11053916" cy="1753572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B49F18F-5657-5B4E-A2A8-29887C5A3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065" y="2484592"/>
            <a:ext cx="11053915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F65ED0-64AE-7646-A62C-3DF18F91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B0AE366-5FF2-0C4B-B933-FE07DEC7E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009B007-A2BF-DD42-AE5B-4F8173F4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F921A4F-F792-D141-BFED-0C5A5877C1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7999" y="5862369"/>
            <a:ext cx="1292225" cy="4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15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19843A9B-1342-8447-A61E-F156E5CE1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6AF8DB-E712-A147-9E52-8E1E34CF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8008"/>
            <a:ext cx="10515600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B5E6D3-57C4-8348-8946-B815AB764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8508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9934CED-9223-9F45-8F69-33E564D44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8508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D5C9CBA-9498-BC46-B6AC-41B3A9B0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42090"/>
            <a:ext cx="2743200" cy="365125"/>
          </a:xfrm>
        </p:spPr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BC2D7D0-61BF-CA43-9DFA-E2BC2A781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4947"/>
            <a:ext cx="4114800" cy="365125"/>
          </a:xfrm>
        </p:spPr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5D1DE3F-4C90-4449-8691-90DDF2BD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4947"/>
            <a:ext cx="2743200" cy="365125"/>
          </a:xfrm>
        </p:spPr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CCA523B-6F22-374E-A5A9-0F18F3DC74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6075" y="5870257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1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3162E332-041A-3344-AD6C-66FCA4D14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02B4FAC-B571-CF46-8620-0FE66A6F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9617982-569B-D84A-A769-C9651093F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1545517-AA07-214E-AF15-EE885167D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5F5526E-5949-2046-A88F-231D8C09F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3EBA037-1626-1B43-9DC4-B97ABFCBD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9A87A4F-0ACB-9C40-BBD9-A2C34BD9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3331"/>
            <a:ext cx="2743200" cy="365125"/>
          </a:xfrm>
        </p:spPr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8069FB8-BE16-4947-9405-06687D5A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3331"/>
            <a:ext cx="4114800" cy="365125"/>
          </a:xfrm>
        </p:spPr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F4D014E-AE42-3647-B79B-6248C67A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3331"/>
            <a:ext cx="2743200" cy="365125"/>
          </a:xfrm>
        </p:spPr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39E93EBC-C148-9F40-902E-3B5352B8A0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6075" y="5870257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66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5C059F9-CE72-DB4C-AC60-28FB1D7DB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59C3E56-0D76-4C46-B394-A6D12E44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33106"/>
            <a:ext cx="10515600" cy="11514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D772AB1-E317-264F-BA8F-64924BDEE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70997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accent5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D45171-2FC0-994B-9AFF-51B5F46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4793E66-D886-F640-9B7E-3855827C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3CF1C61-2DF3-C94B-AEC1-D6F1E75B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A432-46BA-8741-829D-3DD198A7ACA9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24B2DED-494A-7443-BAF4-7451331024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7999" y="5862369"/>
            <a:ext cx="1292225" cy="4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27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bg>
      <p:bgPr>
        <a:solidFill>
          <a:srgbClr val="2D48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A73DB5-4BEA-0941-B8C4-4341708DF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F640-B459-E641-AC12-1F5A813AF8C7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51BA6E7-AB60-574D-B635-129BF795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774C6ED-196B-0C45-9E5C-90A6061A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3A8D-3113-1346-86E5-1AB31C6B154E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5D5ADE4D-9C69-714E-B894-8125C9D649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3200" y="1585122"/>
            <a:ext cx="4165600" cy="2844800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5DCA734-9C3A-6142-90F7-F1241323B0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4260040"/>
            <a:ext cx="12192000" cy="2597959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62402D1A-4F51-7647-95D0-7F368213DB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8273" y="435776"/>
            <a:ext cx="1871360" cy="71536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B484F1C-E125-1943-9B37-EB6B51D65772}"/>
              </a:ext>
            </a:extLst>
          </p:cNvPr>
          <p:cNvSpPr txBox="1"/>
          <p:nvPr userDrawn="1"/>
        </p:nvSpPr>
        <p:spPr>
          <a:xfrm>
            <a:off x="10738667" y="6215835"/>
            <a:ext cx="1421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pc="100" baseline="0" dirty="0">
                <a:solidFill>
                  <a:srgbClr val="FCF8E7"/>
                </a:solidFill>
                <a:latin typeface="Source Sans Pro Semibold" panose="020B0503030403020204" pitchFamily="34" charset="0"/>
              </a:rPr>
              <a:t>WWW.NBU.NO</a:t>
            </a:r>
          </a:p>
        </p:txBody>
      </p:sp>
    </p:spTree>
    <p:extLst>
      <p:ext uri="{BB962C8B-B14F-4D97-AF65-F5344CB8AC3E}">
        <p14:creationId xmlns:p14="http://schemas.microsoft.com/office/powerpoint/2010/main" val="4277632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A317BEB-4B43-4B47-A8CD-422CEC377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781-926D-6044-92E1-16022A381365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B93C132-8E01-0145-AC19-FC51BBED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90A137C-5FEC-2144-A0C6-3FDC4FD5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A432-46BA-8741-829D-3DD198A7ACA9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38154CA-E403-3643-8722-8C3663239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6075" y="5870257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74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984FE3-E822-364B-8AD0-C9993A79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9D3A7E-1004-534F-8BC1-6F329B5E8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FA2B969-EAE8-4C44-9A6E-3839B60F1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9009A63-7A36-4D4F-9C34-ACD330A7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781-926D-6044-92E1-16022A381365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FE5AC4C-242D-804C-8D15-82149963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B8BDD99-31E1-7F4B-82DA-FAFB35F5E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A432-46BA-8741-829D-3DD198A7ACA9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5686FC5-90EB-8E40-8162-3FB2D8094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6075" y="5870257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09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91067E-1F62-0A47-AA90-37948489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237F7E9-2123-9A41-BB60-4011F552D4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6193098-1041-8248-902F-2E0631389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9E8B4D1-B34A-214A-9B1D-BB68EE1E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781-926D-6044-92E1-16022A381365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A7B4314-9F46-A642-A02B-BCE37F76C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809CBC-EB68-A248-98DD-B4CD3DDE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A432-46BA-8741-829D-3DD198A7ACA9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100F1C1-DD9F-6A44-85E1-515A3ED63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6075" y="5870257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96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B7DA7D-FB54-1545-9859-0CE846BC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EDD7A96-0DB6-714C-8673-42957F5CB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9AD2A7-FE08-3342-B716-E11BADF9F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781-926D-6044-92E1-16022A381365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3EC881-BC53-B24B-9156-871C6CCC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1D6DD70-5995-DF4E-B6C6-D9B72DAA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A432-46BA-8741-829D-3DD198A7ACA9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2C8C963-DECB-4C41-8F24-7C72E7AD1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6075" y="5870257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75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2B9B678-6D69-3D4D-AE80-6874382F3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E1B7863-0CFB-7745-93BF-450D27B18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0ABDABD-3916-9142-9D3B-45F3C32F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781-926D-6044-92E1-16022A381365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81CA03-E657-A740-A74D-4B468E73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89C3D2A-D0D8-634E-BE0C-AB52D901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A432-46BA-8741-829D-3DD198A7ACA9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E7C5F8D-9200-7445-8B21-0D6C6A651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55389" y="5456138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33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E8B94902-CABE-624A-9E68-43BFAF045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7911" y="2619375"/>
            <a:ext cx="12207820" cy="423862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530661F-3D74-9D4A-94F2-414DE351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A4788EF-1422-6C40-98CD-00AF4430C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22A40BB-E24B-6C48-A85D-D973BB94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23B41D3-D414-4F43-820B-896BF866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E3344D-E1F3-5A4B-BA58-B32883EEE9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44407" y="2329506"/>
            <a:ext cx="3772431" cy="2518719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F07A023C-BB0B-C94F-BECB-369B4C4CB1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350992" y="2654858"/>
            <a:ext cx="5143500" cy="5245100"/>
          </a:xfrm>
          <a:prstGeom prst="rect">
            <a:avLst/>
          </a:prstGeom>
        </p:spPr>
      </p:pic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124B8C0-0333-F54D-AAE6-E574028FED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7859" y="5575852"/>
            <a:ext cx="2068892" cy="7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6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E4CB3899-EC47-B646-9585-6A41C7DBA2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035" y="3972950"/>
            <a:ext cx="12199035" cy="2906482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982FAD04-C6FD-CA4F-ACAC-34A0F8BB2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8452" y="5706268"/>
            <a:ext cx="1708134" cy="82254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C1B0077-E552-C946-9D5E-F091EC02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6630D6-F47F-BE4F-BC5C-BA1BBE380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5F25A4-7035-8849-8ED1-89970791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59BEF1-65E0-B544-BE16-1615ECAA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863859-EE8E-9F47-8908-A7747D4F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9873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EE35E563-E7E8-514E-B820-599E6198B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4286" y="4271963"/>
            <a:ext cx="12236621" cy="260746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7FDED0D-EFEC-044B-AECD-CFF1C6799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39" y="599412"/>
            <a:ext cx="11053916" cy="1753572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B49F18F-5657-5B4E-A2A8-29887C5A3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065" y="2484592"/>
            <a:ext cx="11053915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F65ED0-64AE-7646-A62C-3DF18F91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B0AE366-5FF2-0C4B-B933-FE07DEC7E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009B007-A2BF-DD42-AE5B-4F8173F4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F921A4F-F792-D141-BFED-0C5A5877C1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7999" y="5862369"/>
            <a:ext cx="1292225" cy="4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00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E4CB3899-EC47-B646-9585-6A41C7DBA2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7034" y="3972950"/>
            <a:ext cx="12199032" cy="2906481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982FAD04-C6FD-CA4F-ACAC-34A0F8BB2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8452" y="5706268"/>
            <a:ext cx="1708134" cy="82254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C1B0077-E552-C946-9D5E-F091EC02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6630D6-F47F-BE4F-BC5C-BA1BBE380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5F25A4-7035-8849-8ED1-89970791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59BEF1-65E0-B544-BE16-1615ECAA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863859-EE8E-9F47-8908-A7747D4F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3298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E4CB3899-EC47-B646-9585-6A41C7DBA2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4806481"/>
            <a:ext cx="8610596" cy="2051518"/>
          </a:xfrm>
          <a:prstGeom prst="rect">
            <a:avLst/>
          </a:prstGeom>
          <a:effectLst>
            <a:reflection stA="45000" endPos="0" dist="50800" dir="5400000" sy="-100000" algn="bl" rotWithShape="0"/>
          </a:effectLst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982FAD04-C6FD-CA4F-ACAC-34A0F8BB2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8452" y="5706268"/>
            <a:ext cx="1708134" cy="82254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C1B0077-E552-C946-9D5E-F091EC02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323"/>
            <a:ext cx="10515600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6630D6-F47F-BE4F-BC5C-BA1BBE380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9259"/>
            <a:ext cx="10515600" cy="314685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5F25A4-7035-8849-8ED1-89970791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59BEF1-65E0-B544-BE16-1615ECAA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863859-EE8E-9F47-8908-A7747D4F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1784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E137380E-C854-D948-B486-3FC7E9B77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803251"/>
            <a:ext cx="8610596" cy="205151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982FAD04-C6FD-CA4F-ACAC-34A0F8BB2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8452" y="5706268"/>
            <a:ext cx="1708134" cy="82254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C1B0077-E552-C946-9D5E-F091EC02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323"/>
            <a:ext cx="10515600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6630D6-F47F-BE4F-BC5C-BA1BBE380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9259"/>
            <a:ext cx="10515600" cy="314685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59BEF1-65E0-B544-BE16-1615ECAA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7898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863859-EE8E-9F47-8908-A7747D4F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454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19843A9B-1342-8447-A61E-F156E5CE1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6AF8DB-E712-A147-9E52-8E1E34CF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8008"/>
            <a:ext cx="10515600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B5E6D3-57C4-8348-8946-B815AB764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8508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9934CED-9223-9F45-8F69-33E564D44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8508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D5C9CBA-9498-BC46-B6AC-41B3A9B0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42090"/>
            <a:ext cx="2743200" cy="365125"/>
          </a:xfrm>
        </p:spPr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BC2D7D0-61BF-CA43-9DFA-E2BC2A781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4947"/>
            <a:ext cx="4114800" cy="365125"/>
          </a:xfrm>
        </p:spPr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5D1DE3F-4C90-4449-8691-90DDF2BD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4947"/>
            <a:ext cx="2743200" cy="365125"/>
          </a:xfrm>
        </p:spPr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CCA523B-6F22-374E-A5A9-0F18F3DC74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6075" y="5870257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11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3162E332-041A-3344-AD6C-66FCA4D14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02B4FAC-B571-CF46-8620-0FE66A6F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9617982-569B-D84A-A769-C9651093F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1545517-AA07-214E-AF15-EE885167D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5F5526E-5949-2046-A88F-231D8C09F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3EBA037-1626-1B43-9DC4-B97ABFCBD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9A87A4F-0ACB-9C40-BBD9-A2C34BD9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3331"/>
            <a:ext cx="2743200" cy="365125"/>
          </a:xfrm>
        </p:spPr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8069FB8-BE16-4947-9405-06687D5A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3331"/>
            <a:ext cx="4114800" cy="365125"/>
          </a:xfrm>
        </p:spPr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F4D014E-AE42-3647-B79B-6248C67A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3331"/>
            <a:ext cx="2743200" cy="365125"/>
          </a:xfrm>
        </p:spPr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39E93EBC-C148-9F40-902E-3B5352B8A0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6075" y="5870257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5C059F9-CE72-DB4C-AC60-28FB1D7DB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59C3E56-0D76-4C46-B394-A6D12E44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33106"/>
            <a:ext cx="10515600" cy="11514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D772AB1-E317-264F-BA8F-64924BDEE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70997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accent3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D45171-2FC0-994B-9AFF-51B5F46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4793E66-D886-F640-9B7E-3855827C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3CF1C61-2DF3-C94B-AEC1-D6F1E75B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A432-46BA-8741-829D-3DD198A7ACA9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24B2DED-494A-7443-BAF4-7451331024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7999" y="5862369"/>
            <a:ext cx="1292225" cy="4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51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bg>
      <p:bgPr>
        <a:solidFill>
          <a:srgbClr val="5B23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A73DB5-4BEA-0941-B8C4-4341708DF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F640-B459-E641-AC12-1F5A813AF8C7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51BA6E7-AB60-574D-B635-129BF795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774C6ED-196B-0C45-9E5C-90A6061A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3A8D-3113-1346-86E5-1AB31C6B154E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5D5ADE4D-9C69-714E-B894-8125C9D649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3200" y="1585122"/>
            <a:ext cx="4165600" cy="2844800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5DCA734-9C3A-6142-90F7-F1241323B0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" y="4260040"/>
            <a:ext cx="12191996" cy="2597959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C38879C-43EC-C349-80DA-6E97643A03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8273" y="435776"/>
            <a:ext cx="1871360" cy="71536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AABCBDF8-1674-A547-9666-92FD18CFA00F}"/>
              </a:ext>
            </a:extLst>
          </p:cNvPr>
          <p:cNvSpPr txBox="1"/>
          <p:nvPr userDrawn="1"/>
        </p:nvSpPr>
        <p:spPr>
          <a:xfrm>
            <a:off x="10738667" y="6215835"/>
            <a:ext cx="1421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pc="100" baseline="0" dirty="0">
                <a:solidFill>
                  <a:srgbClr val="FCF8E7"/>
                </a:solidFill>
                <a:latin typeface="Source Sans Pro Semibold" panose="020B0503030403020204" pitchFamily="34" charset="0"/>
              </a:rPr>
              <a:t>WWW.NBU.NO</a:t>
            </a:r>
          </a:p>
        </p:txBody>
      </p:sp>
    </p:spTree>
    <p:extLst>
      <p:ext uri="{BB962C8B-B14F-4D97-AF65-F5344CB8AC3E}">
        <p14:creationId xmlns:p14="http://schemas.microsoft.com/office/powerpoint/2010/main" val="1643495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A317BEB-4B43-4B47-A8CD-422CEC377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781-926D-6044-92E1-16022A381365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B93C132-8E01-0145-AC19-FC51BBED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90A137C-5FEC-2144-A0C6-3FDC4FD5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A432-46BA-8741-829D-3DD198A7ACA9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38154CA-E403-3643-8722-8C3663239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6075" y="5870257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9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984FE3-E822-364B-8AD0-C9993A79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9D3A7E-1004-534F-8BC1-6F329B5E8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FA2B969-EAE8-4C44-9A6E-3839B60F1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9009A63-7A36-4D4F-9C34-ACD330A7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781-926D-6044-92E1-16022A381365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FE5AC4C-242D-804C-8D15-82149963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B8BDD99-31E1-7F4B-82DA-FAFB35F5E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A432-46BA-8741-829D-3DD198A7ACA9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5686FC5-90EB-8E40-8162-3FB2D8094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6075" y="5870257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E4CB3899-EC47-B646-9585-6A41C7DBA2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06481"/>
            <a:ext cx="8610600" cy="2051519"/>
          </a:xfrm>
          <a:prstGeom prst="rect">
            <a:avLst/>
          </a:prstGeom>
          <a:effectLst>
            <a:reflection stA="45000" endPos="0" dist="50800" dir="5400000" sy="-100000" algn="bl" rotWithShape="0"/>
          </a:effectLst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982FAD04-C6FD-CA4F-ACAC-34A0F8BB2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8452" y="5706268"/>
            <a:ext cx="1708134" cy="82254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C1B0077-E552-C946-9D5E-F091EC02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323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6630D6-F47F-BE4F-BC5C-BA1BBE380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9259"/>
            <a:ext cx="10515600" cy="314685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5F25A4-7035-8849-8ED1-89970791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59BEF1-65E0-B544-BE16-1615ECAA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863859-EE8E-9F47-8908-A7747D4F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19187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91067E-1F62-0A47-AA90-37948489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237F7E9-2123-9A41-BB60-4011F552D4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6193098-1041-8248-902F-2E0631389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9E8B4D1-B34A-214A-9B1D-BB68EE1E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781-926D-6044-92E1-16022A381365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A7B4314-9F46-A642-A02B-BCE37F76C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809CBC-EB68-A248-98DD-B4CD3DDE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A432-46BA-8741-829D-3DD198A7ACA9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100F1C1-DD9F-6A44-85E1-515A3ED63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6075" y="5870257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19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B7DA7D-FB54-1545-9859-0CE846BC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EDD7A96-0DB6-714C-8673-42957F5CB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9AD2A7-FE08-3342-B716-E11BADF9F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781-926D-6044-92E1-16022A381365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3EC881-BC53-B24B-9156-871C6CCC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1D6DD70-5995-DF4E-B6C6-D9B72DAA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A432-46BA-8741-829D-3DD198A7ACA9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2C8C963-DECB-4C41-8F24-7C72E7AD1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6075" y="5870257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70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2B9B678-6D69-3D4D-AE80-6874382F3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E1B7863-0CFB-7745-93BF-450D27B18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0ABDABD-3916-9142-9D3B-45F3C32F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781-926D-6044-92E1-16022A381365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81CA03-E657-A740-A74D-4B468E73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89C3D2A-D0D8-634E-BE0C-AB52D901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A432-46BA-8741-829D-3DD198A7ACA9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E7C5F8D-9200-7445-8B21-0D6C6A651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55389" y="5456138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721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E8B94902-CABE-624A-9E68-43BFAF045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7910" y="2619375"/>
            <a:ext cx="12207817" cy="423862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530661F-3D74-9D4A-94F2-414DE351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A4788EF-1422-6C40-98CD-00AF4430C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22A40BB-E24B-6C48-A85D-D973BB94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23B41D3-D414-4F43-820B-896BF866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E3344D-E1F3-5A4B-BA58-B32883EEE9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44407" y="2329506"/>
            <a:ext cx="3772431" cy="2518719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F07A023C-BB0B-C94F-BECB-369B4C4CB1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350992" y="2654858"/>
            <a:ext cx="5143500" cy="5245100"/>
          </a:xfrm>
          <a:prstGeom prst="rect">
            <a:avLst/>
          </a:prstGeom>
        </p:spPr>
      </p:pic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F7BDE445-D347-814F-8352-104CFD4ED5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7859" y="5575852"/>
            <a:ext cx="2068892" cy="7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24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EE35E563-E7E8-514E-B820-599E6198B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4286" y="4271963"/>
            <a:ext cx="12236621" cy="260746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7FDED0D-EFEC-044B-AECD-CFF1C6799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39" y="599412"/>
            <a:ext cx="11053916" cy="1753572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B49F18F-5657-5B4E-A2A8-29887C5A3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065" y="2484592"/>
            <a:ext cx="11053915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F65ED0-64AE-7646-A62C-3DF18F91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B0AE366-5FF2-0C4B-B933-FE07DEC7E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009B007-A2BF-DD42-AE5B-4F8173F4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F921A4F-F792-D141-BFED-0C5A5877C1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7999" y="5862369"/>
            <a:ext cx="1292225" cy="4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626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E4CB3899-EC47-B646-9585-6A41C7DBA2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7034" y="3972950"/>
            <a:ext cx="12199032" cy="290648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982FAD04-C6FD-CA4F-ACAC-34A0F8BB2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8452" y="5706268"/>
            <a:ext cx="1708134" cy="82254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C1B0077-E552-C946-9D5E-F091EC02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6630D6-F47F-BE4F-BC5C-BA1BBE380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5F25A4-7035-8849-8ED1-89970791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59BEF1-65E0-B544-BE16-1615ECAA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863859-EE8E-9F47-8908-A7747D4F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36225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E4CB3899-EC47-B646-9585-6A41C7DBA2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4806481"/>
            <a:ext cx="8610596" cy="2051517"/>
          </a:xfrm>
          <a:prstGeom prst="rect">
            <a:avLst/>
          </a:prstGeom>
          <a:effectLst>
            <a:reflection stA="45000" endPos="0" dist="50800" dir="5400000" sy="-100000" algn="bl" rotWithShape="0"/>
          </a:effectLst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982FAD04-C6FD-CA4F-ACAC-34A0F8BB2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8452" y="5706268"/>
            <a:ext cx="1708134" cy="82254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C1B0077-E552-C946-9D5E-F091EC02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323"/>
            <a:ext cx="10515600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6630D6-F47F-BE4F-BC5C-BA1BBE380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9259"/>
            <a:ext cx="10515600" cy="314685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5F25A4-7035-8849-8ED1-89970791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59BEF1-65E0-B544-BE16-1615ECAA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863859-EE8E-9F47-8908-A7747D4F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0247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E137380E-C854-D948-B486-3FC7E9B77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803251"/>
            <a:ext cx="8610596" cy="2051517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982FAD04-C6FD-CA4F-ACAC-34A0F8BB2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8452" y="5706268"/>
            <a:ext cx="1708134" cy="82254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C1B0077-E552-C946-9D5E-F091EC02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323"/>
            <a:ext cx="10515600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6630D6-F47F-BE4F-BC5C-BA1BBE380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9259"/>
            <a:ext cx="10515600" cy="314685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59BEF1-65E0-B544-BE16-1615ECAA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7898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863859-EE8E-9F47-8908-A7747D4F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0226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19843A9B-1342-8447-A61E-F156E5CE1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6AF8DB-E712-A147-9E52-8E1E34CF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8008"/>
            <a:ext cx="10515600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B5E6D3-57C4-8348-8946-B815AB764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8508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9934CED-9223-9F45-8F69-33E564D44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8508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D5C9CBA-9498-BC46-B6AC-41B3A9B0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42090"/>
            <a:ext cx="2743200" cy="365125"/>
          </a:xfrm>
        </p:spPr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BC2D7D0-61BF-CA43-9DFA-E2BC2A781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4947"/>
            <a:ext cx="4114800" cy="365125"/>
          </a:xfrm>
        </p:spPr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5D1DE3F-4C90-4449-8691-90DDF2BD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4947"/>
            <a:ext cx="2743200" cy="365125"/>
          </a:xfrm>
        </p:spPr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CCA523B-6F22-374E-A5A9-0F18F3DC74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6075" y="5870257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589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3162E332-041A-3344-AD6C-66FCA4D14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02B4FAC-B571-CF46-8620-0FE66A6F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9617982-569B-D84A-A769-C9651093F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1545517-AA07-214E-AF15-EE885167D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5F5526E-5949-2046-A88F-231D8C09F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3EBA037-1626-1B43-9DC4-B97ABFCBD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9A87A4F-0ACB-9C40-BBD9-A2C34BD9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3331"/>
            <a:ext cx="2743200" cy="365125"/>
          </a:xfrm>
        </p:spPr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8069FB8-BE16-4947-9405-06687D5A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3331"/>
            <a:ext cx="4114800" cy="365125"/>
          </a:xfrm>
        </p:spPr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F4D014E-AE42-3647-B79B-6248C67A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3331"/>
            <a:ext cx="2743200" cy="365125"/>
          </a:xfrm>
        </p:spPr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39E93EBC-C148-9F40-902E-3B5352B8A0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6075" y="5870257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7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E137380E-C854-D948-B486-3FC7E9B77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803251"/>
            <a:ext cx="8610599" cy="2051519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982FAD04-C6FD-CA4F-ACAC-34A0F8BB2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8452" y="5706268"/>
            <a:ext cx="1708134" cy="82254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C1B0077-E552-C946-9D5E-F091EC02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323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6630D6-F47F-BE4F-BC5C-BA1BBE380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9259"/>
            <a:ext cx="10515600" cy="314685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59BEF1-65E0-B544-BE16-1615ECAA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7898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863859-EE8E-9F47-8908-A7747D4F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02843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5C059F9-CE72-DB4C-AC60-28FB1D7DB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59C3E56-0D76-4C46-B394-A6D12E44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33106"/>
            <a:ext cx="10515600" cy="11514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D772AB1-E317-264F-BA8F-64924BDEE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70997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80BEB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D45171-2FC0-994B-9AFF-51B5F46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4793E66-D886-F640-9B7E-3855827C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3CF1C61-2DF3-C94B-AEC1-D6F1E75B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A432-46BA-8741-829D-3DD198A7ACA9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24B2DED-494A-7443-BAF4-7451331024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7999" y="5862369"/>
            <a:ext cx="1292225" cy="4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27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bg>
      <p:bgPr>
        <a:solidFill>
          <a:srgbClr val="1F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A73DB5-4BEA-0941-B8C4-4341708DF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F640-B459-E641-AC12-1F5A813AF8C7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51BA6E7-AB60-574D-B635-129BF795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774C6ED-196B-0C45-9E5C-90A6061A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3A8D-3113-1346-86E5-1AB31C6B154E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5D5ADE4D-9C69-714E-B894-8125C9D649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3200" y="1585122"/>
            <a:ext cx="4165600" cy="2844800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5DCA734-9C3A-6142-90F7-F1241323B0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" y="4260040"/>
            <a:ext cx="12191996" cy="2597958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D05EA8DE-B735-E245-88D2-DC8A47C904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8273" y="435776"/>
            <a:ext cx="1871360" cy="71536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AE6FA69-DE2C-FB43-A583-F74A4D92E2A9}"/>
              </a:ext>
            </a:extLst>
          </p:cNvPr>
          <p:cNvSpPr txBox="1"/>
          <p:nvPr userDrawn="1"/>
        </p:nvSpPr>
        <p:spPr>
          <a:xfrm>
            <a:off x="10738667" y="6215835"/>
            <a:ext cx="1421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pc="100" baseline="0" dirty="0">
                <a:solidFill>
                  <a:srgbClr val="FCF8E7"/>
                </a:solidFill>
                <a:latin typeface="Source Sans Pro Semibold" panose="020B0503030403020204" pitchFamily="34" charset="0"/>
              </a:rPr>
              <a:t>WWW.NBU.NO</a:t>
            </a:r>
          </a:p>
        </p:txBody>
      </p:sp>
    </p:spTree>
    <p:extLst>
      <p:ext uri="{BB962C8B-B14F-4D97-AF65-F5344CB8AC3E}">
        <p14:creationId xmlns:p14="http://schemas.microsoft.com/office/powerpoint/2010/main" val="1834709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A317BEB-4B43-4B47-A8CD-422CEC377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781-926D-6044-92E1-16022A381365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B93C132-8E01-0145-AC19-FC51BBED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90A137C-5FEC-2144-A0C6-3FDC4FD5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A432-46BA-8741-829D-3DD198A7ACA9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38154CA-E403-3643-8722-8C3663239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6075" y="5870257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270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984FE3-E822-364B-8AD0-C9993A79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9D3A7E-1004-534F-8BC1-6F329B5E8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FA2B969-EAE8-4C44-9A6E-3839B60F1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9009A63-7A36-4D4F-9C34-ACD330A7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781-926D-6044-92E1-16022A381365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FE5AC4C-242D-804C-8D15-82149963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B8BDD99-31E1-7F4B-82DA-FAFB35F5E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A432-46BA-8741-829D-3DD198A7ACA9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5686FC5-90EB-8E40-8162-3FB2D8094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6075" y="5870257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324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91067E-1F62-0A47-AA90-37948489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237F7E9-2123-9A41-BB60-4011F552D4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6193098-1041-8248-902F-2E0631389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9E8B4D1-B34A-214A-9B1D-BB68EE1E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781-926D-6044-92E1-16022A381365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A7B4314-9F46-A642-A02B-BCE37F76C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809CBC-EB68-A248-98DD-B4CD3DDE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A432-46BA-8741-829D-3DD198A7ACA9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100F1C1-DD9F-6A44-85E1-515A3ED63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6075" y="5870257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53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B7DA7D-FB54-1545-9859-0CE846BC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EDD7A96-0DB6-714C-8673-42957F5CB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9AD2A7-FE08-3342-B716-E11BADF9F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781-926D-6044-92E1-16022A381365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3EC881-BC53-B24B-9156-871C6CCC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1D6DD70-5995-DF4E-B6C6-D9B72DAA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A432-46BA-8741-829D-3DD198A7ACA9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2C8C963-DECB-4C41-8F24-7C72E7AD1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6075" y="5870257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89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2B9B678-6D69-3D4D-AE80-6874382F3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E1B7863-0CFB-7745-93BF-450D27B18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0ABDABD-3916-9142-9D3B-45F3C32F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781-926D-6044-92E1-16022A381365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81CA03-E657-A740-A74D-4B468E73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89C3D2A-D0D8-634E-BE0C-AB52D901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A432-46BA-8741-829D-3DD198A7ACA9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E7C5F8D-9200-7445-8B21-0D6C6A651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55389" y="5456138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3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19843A9B-1342-8447-A61E-F156E5CE1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6AF8DB-E712-A147-9E52-8E1E34CF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8008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B5E6D3-57C4-8348-8946-B815AB764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8508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9934CED-9223-9F45-8F69-33E564D44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8508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D5C9CBA-9498-BC46-B6AC-41B3A9B0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42090"/>
            <a:ext cx="2743200" cy="365125"/>
          </a:xfrm>
        </p:spPr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BC2D7D0-61BF-CA43-9DFA-E2BC2A781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4947"/>
            <a:ext cx="4114800" cy="365125"/>
          </a:xfrm>
        </p:spPr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5D1DE3F-4C90-4449-8691-90DDF2BD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4947"/>
            <a:ext cx="2743200" cy="365125"/>
          </a:xfrm>
        </p:spPr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CCA523B-6F22-374E-A5A9-0F18F3DC74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6075" y="5870257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9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3162E332-041A-3344-AD6C-66FCA4D14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02B4FAC-B571-CF46-8620-0FE66A6F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9617982-569B-D84A-A769-C9651093F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1545517-AA07-214E-AF15-EE885167D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5F5526E-5949-2046-A88F-231D8C09F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3EBA037-1626-1B43-9DC4-B97ABFCBD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9A87A4F-0ACB-9C40-BBD9-A2C34BD9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3331"/>
            <a:ext cx="2743200" cy="365125"/>
          </a:xfrm>
        </p:spPr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8069FB8-BE16-4947-9405-06687D5A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3331"/>
            <a:ext cx="4114800" cy="365125"/>
          </a:xfrm>
        </p:spPr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F4D014E-AE42-3647-B79B-6248C67A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3331"/>
            <a:ext cx="2743200" cy="365125"/>
          </a:xfrm>
        </p:spPr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39E93EBC-C148-9F40-902E-3B5352B8A0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6075" y="5870257"/>
            <a:ext cx="1708134" cy="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8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5C059F9-CE72-DB4C-AC60-28FB1D7DB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59C3E56-0D76-4C46-B394-A6D12E44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33106"/>
            <a:ext cx="10515600" cy="11514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D772AB1-E317-264F-BA8F-64924BDEE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70997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D45171-2FC0-994B-9AFF-51B5F46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4793E66-D886-F640-9B7E-3855827C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CF8E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3CF1C61-2DF3-C94B-AEC1-D6F1E75B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A432-46BA-8741-829D-3DD198A7ACA9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24B2DED-494A-7443-BAF4-7451331024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7999" y="5862369"/>
            <a:ext cx="1292225" cy="4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8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A73DB5-4BEA-0941-B8C4-4341708DF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F640-B459-E641-AC12-1F5A813AF8C7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51BA6E7-AB60-574D-B635-129BF795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774C6ED-196B-0C45-9E5C-90A6061A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3A8D-3113-1346-86E5-1AB31C6B154E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CB6EFAA-9314-B042-9CCA-F794C6EDB8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297" y="0"/>
            <a:ext cx="12370594" cy="694944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5D5ADE4D-9C69-714E-B894-8125C9D649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13200" y="1585122"/>
            <a:ext cx="4165600" cy="2844800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5DCA734-9C3A-6142-90F7-F1241323B0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9297" y="4350231"/>
            <a:ext cx="12236625" cy="2607469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E767E78B-A9F2-604F-A21F-DA11253CBD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8273" y="435776"/>
            <a:ext cx="1871360" cy="715368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FCF917F0-FB85-CB44-80E2-D192C741CCF3}"/>
              </a:ext>
            </a:extLst>
          </p:cNvPr>
          <p:cNvSpPr txBox="1"/>
          <p:nvPr userDrawn="1"/>
        </p:nvSpPr>
        <p:spPr>
          <a:xfrm>
            <a:off x="10738667" y="6215835"/>
            <a:ext cx="1421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pc="100" baseline="0" dirty="0">
                <a:solidFill>
                  <a:srgbClr val="FCF8E7"/>
                </a:solidFill>
                <a:latin typeface="Source Sans Pro Semibold" panose="020B0503030403020204" pitchFamily="34" charset="0"/>
              </a:rPr>
              <a:t>WWW.NBU.NO</a:t>
            </a:r>
          </a:p>
        </p:txBody>
      </p:sp>
    </p:spTree>
    <p:extLst>
      <p:ext uri="{BB962C8B-B14F-4D97-AF65-F5344CB8AC3E}">
        <p14:creationId xmlns:p14="http://schemas.microsoft.com/office/powerpoint/2010/main" val="242892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C4F002B-1E28-6347-8EC3-5B8695629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EA63C92-E461-C248-83CE-44C1825B2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005D5D-423F-5D49-AC8A-ABD2E160C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BFB3E4D-1DA2-924D-90D9-28927D2A6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2050A8-A3C5-AE40-B081-3133AB894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447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88" r:id="rId4"/>
    <p:sldLayoutId id="2147483689" r:id="rId5"/>
    <p:sldLayoutId id="2147483652" r:id="rId6"/>
    <p:sldLayoutId id="2147483653" r:id="rId7"/>
    <p:sldLayoutId id="2147483651" r:id="rId8"/>
    <p:sldLayoutId id="2147483670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Source Sans Pro Black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C4F002B-1E28-6347-8EC3-5B8695629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EA63C92-E461-C248-83CE-44C1825B2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005D5D-423F-5D49-AC8A-ABD2E160C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BFB3E4D-1DA2-924D-90D9-28927D2A6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2050A8-A3C5-AE40-B081-3133AB894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621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Source Sans Pro Black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C4F002B-1E28-6347-8EC3-5B8695629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EA63C92-E461-C248-83CE-44C1825B2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005D5D-423F-5D49-AC8A-ABD2E160C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BFB3E4D-1DA2-924D-90D9-28927D2A6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2050A8-A3C5-AE40-B081-3133AB894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569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Source Sans Pro Black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C4F002B-1E28-6347-8EC3-5B8695629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EA63C92-E461-C248-83CE-44C1825B2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005D5D-423F-5D49-AC8A-ABD2E160C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57380781-926D-6044-92E1-16022A381365}" type="datetimeFigureOut">
              <a:rPr lang="nb-NO" smtClean="0"/>
              <a:pPr/>
              <a:t>04.04.2020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BFB3E4D-1DA2-924D-90D9-28927D2A6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2050A8-A3C5-AE40-B081-3133AB894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5D8FA432-46BA-8741-829D-3DD198A7ACA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413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Source Sans Pro Black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D6743D-3827-0347-8825-779CC97ED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ØSTFOLD BYGDEUNGDOMSLAG </a:t>
            </a:r>
          </a:p>
        </p:txBody>
      </p:sp>
    </p:spTree>
    <p:extLst>
      <p:ext uri="{BB962C8B-B14F-4D97-AF65-F5344CB8AC3E}">
        <p14:creationId xmlns:p14="http://schemas.microsoft.com/office/powerpoint/2010/main" val="4229705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7752DA5-565C-4716-9CF7-9043431CC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255" y="2810559"/>
            <a:ext cx="4710545" cy="279274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2421A84-CEE7-449F-B03B-C050A60DB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skjer i et lokallag?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4318B0-BB30-438A-9E36-556EA782C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Arrangerer akkurat hva de vil!</a:t>
            </a:r>
          </a:p>
          <a:p>
            <a:r>
              <a:rPr lang="nb-NO" dirty="0"/>
              <a:t>Tevling, aktiviteter, bygdefest eller noe annet</a:t>
            </a:r>
          </a:p>
          <a:p>
            <a:r>
              <a:rPr lang="nb-NO" dirty="0"/>
              <a:t>Styremøter og skriver referater</a:t>
            </a:r>
          </a:p>
          <a:p>
            <a:r>
              <a:rPr lang="nb-NO" dirty="0"/>
              <a:t>Lokallagssamling og høstkurs</a:t>
            </a:r>
          </a:p>
          <a:p>
            <a:r>
              <a:rPr lang="nb-NO" dirty="0"/>
              <a:t>Pengestøtte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HAR DET ILLE GØY!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6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6B4A01-84DA-4A78-BDCB-0B4A516B0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Oppstart av et lokallag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BA4117-A9B5-4997-9D02-422877EFD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Må ha minst fem styremedlemmer</a:t>
            </a:r>
          </a:p>
          <a:p>
            <a:r>
              <a:rPr lang="nb-NO" dirty="0"/>
              <a:t>Leder, nestleder, kasserer og to styremedlemmer</a:t>
            </a:r>
          </a:p>
          <a:p>
            <a:r>
              <a:rPr lang="nb-NO" dirty="0"/>
              <a:t>Oppstartsmøte</a:t>
            </a:r>
          </a:p>
          <a:p>
            <a:r>
              <a:rPr lang="nb-NO" dirty="0"/>
              <a:t>Registrere i Brønnøysundregisteret på grunn av </a:t>
            </a:r>
            <a:r>
              <a:rPr lang="nb-NO" dirty="0" err="1"/>
              <a:t>org.nummer</a:t>
            </a:r>
            <a:endParaRPr lang="nb-NO" dirty="0"/>
          </a:p>
          <a:p>
            <a:r>
              <a:rPr lang="nb-NO" dirty="0"/>
              <a:t>Ordne bankkonto?</a:t>
            </a:r>
          </a:p>
          <a:p>
            <a:r>
              <a:rPr lang="nb-NO" dirty="0"/>
              <a:t>Søke oppstartsfondet til NBU, inntil 20.000kr</a:t>
            </a:r>
          </a:p>
          <a:p>
            <a:endParaRPr lang="nb-NO" dirty="0"/>
          </a:p>
          <a:p>
            <a:r>
              <a:rPr lang="nb-NO" dirty="0"/>
              <a:t>Fylkesstyret hjelper til med alt dere ønsker!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0624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695C87-DE26-4477-942E-68DD9902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kontakte oss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FE55A3-AE75-4DD5-A3FC-CC18B062D9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Østfold Bygdeungdomslag</a:t>
            </a:r>
          </a:p>
          <a:p>
            <a:r>
              <a:rPr lang="nb-NO" dirty="0"/>
              <a:t>Hjemmesiden vår: www.nbu.no/ostfold</a:t>
            </a:r>
          </a:p>
          <a:p>
            <a:r>
              <a:rPr lang="nb-NO" dirty="0"/>
              <a:t>Facebook og </a:t>
            </a:r>
            <a:r>
              <a:rPr lang="nb-NO" dirty="0" err="1"/>
              <a:t>instagram</a:t>
            </a:r>
            <a:r>
              <a:rPr lang="nb-NO" dirty="0"/>
              <a:t>: Østfold Bygdeungdomslag eller @</a:t>
            </a:r>
            <a:r>
              <a:rPr lang="nb-NO" dirty="0" err="1"/>
              <a:t>ostfolbygdeungdomslag</a:t>
            </a:r>
            <a:endParaRPr lang="nb-NO" dirty="0"/>
          </a:p>
          <a:p>
            <a:endParaRPr lang="nb-NO" dirty="0"/>
          </a:p>
          <a:p>
            <a:r>
              <a:rPr lang="nb-NO" dirty="0"/>
              <a:t>De fleste lokallag har facebook-sider og </a:t>
            </a:r>
            <a:r>
              <a:rPr lang="nb-NO" dirty="0" err="1"/>
              <a:t>instagram</a:t>
            </a:r>
            <a:r>
              <a:rPr lang="nb-NO" dirty="0"/>
              <a:t>-profiler!</a:t>
            </a:r>
          </a:p>
          <a:p>
            <a:endParaRPr lang="nb-NO" dirty="0"/>
          </a:p>
        </p:txBody>
      </p:sp>
      <p:pic>
        <p:nvPicPr>
          <p:cNvPr id="14" name="Plassholder for innhold 13">
            <a:extLst>
              <a:ext uri="{FF2B5EF4-FFF2-40B4-BE49-F238E27FC236}">
                <a16:creationId xmlns:a16="http://schemas.microsoft.com/office/drawing/2014/main" id="{21E86E0A-0B53-4A6E-BC6A-E7ED0E4733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2018508"/>
            <a:ext cx="4845285" cy="31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30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D85B9C-D6E2-48F1-A98E-96108F93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Østfold Bygdeungdomslag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5CA221-4FEE-4F6C-888A-D7BA10F79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 fylkeslag i Norges Bygdeungdomslag </a:t>
            </a:r>
          </a:p>
          <a:p>
            <a:r>
              <a:rPr lang="nb-NO" dirty="0"/>
              <a:t>Av og for all ungdom på bygda</a:t>
            </a:r>
          </a:p>
          <a:p>
            <a:r>
              <a:rPr lang="nb-NO" dirty="0"/>
              <a:t>Jobber for levende bygder gjennom aktiviteter og politikk</a:t>
            </a:r>
          </a:p>
          <a:p>
            <a:r>
              <a:rPr lang="nb-NO" dirty="0"/>
              <a:t>Ble stiftet i 1938</a:t>
            </a:r>
          </a:p>
          <a:p>
            <a:r>
              <a:rPr lang="nb-NO" dirty="0"/>
              <a:t>Rundt 670 medlemmer</a:t>
            </a:r>
          </a:p>
          <a:p>
            <a:r>
              <a:rPr lang="nb-NO" dirty="0"/>
              <a:t>14 lokallag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737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7752CA24-00AB-423A-AAA5-5CC3C1BE9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471" y="1462034"/>
            <a:ext cx="3739529" cy="444000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7C53DB7-FB97-485C-B58C-24725544A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Østfold Bygdeungdomslag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FA383E-0EC5-4A55-B270-1F23739AD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Fylkesarrangementer </a:t>
            </a:r>
          </a:p>
          <a:p>
            <a:pPr lvl="1"/>
            <a:r>
              <a:rPr lang="nb-NO" dirty="0"/>
              <a:t>ØSTFOLDFESTEN, VÅRARRANGEMENTET,</a:t>
            </a:r>
          </a:p>
          <a:p>
            <a:pPr marL="457200" lvl="1" indent="0">
              <a:buNone/>
            </a:pPr>
            <a:r>
              <a:rPr lang="nb-NO" dirty="0"/>
              <a:t>	SOMMERSTEVNE</a:t>
            </a:r>
            <a:br>
              <a:rPr lang="nb-NO" dirty="0"/>
            </a:br>
            <a:endParaRPr lang="nb-NO" dirty="0"/>
          </a:p>
          <a:p>
            <a:r>
              <a:rPr lang="nb-NO" dirty="0"/>
              <a:t>Lokallagsarrangementer </a:t>
            </a:r>
          </a:p>
          <a:p>
            <a:pPr lvl="1"/>
            <a:r>
              <a:rPr lang="nb-NO" dirty="0"/>
              <a:t>BU-FEST, </a:t>
            </a:r>
            <a:r>
              <a:rPr lang="nb-NO"/>
              <a:t>TEVLINGER,AKTIVITETER, KURS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466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1536185-1A66-4165-A1E9-10D55C3EA1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0626" y="788554"/>
            <a:ext cx="4590686" cy="397493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DD56A82-F348-4CDE-AAE0-4713BF99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Heisreplikken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B43C4A-0D05-42F6-A841-3F6E7AF07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8508"/>
            <a:ext cx="6607629" cy="4351338"/>
          </a:xfrm>
        </p:spPr>
        <p:txBody>
          <a:bodyPr/>
          <a:lstStyle/>
          <a:p>
            <a:pPr algn="ctr"/>
            <a:r>
              <a:rPr lang="nb-NO" dirty="0"/>
              <a:t>«Norges Bygdeungdomslag er en landsdekkende ungdomsorganisasjon av og for ungdom, som jobber for levende bygder og for å tilby våre medlemmer alle muligheter.»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05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9912DD-02C8-42B6-8AE0-A404F5FC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ØBU – mange muligheter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FD3346-A119-4A07-90FF-D69D76698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Noe av det vi driver med</a:t>
            </a:r>
          </a:p>
          <a:p>
            <a:pPr lvl="1"/>
            <a:r>
              <a:rPr lang="nb-NO" dirty="0"/>
              <a:t>AKTIVITETER</a:t>
            </a:r>
          </a:p>
          <a:p>
            <a:pPr lvl="1"/>
            <a:r>
              <a:rPr lang="nb-NO" dirty="0"/>
              <a:t>TEVLINGER</a:t>
            </a:r>
          </a:p>
          <a:p>
            <a:pPr lvl="1"/>
            <a:r>
              <a:rPr lang="nb-NO" dirty="0"/>
              <a:t>BYGDEPOLITIKK</a:t>
            </a:r>
          </a:p>
          <a:p>
            <a:pPr lvl="1"/>
            <a:r>
              <a:rPr lang="nb-NO" dirty="0"/>
              <a:t>ORGANISASJONSARBEID</a:t>
            </a:r>
          </a:p>
          <a:p>
            <a:pPr lvl="1"/>
            <a:r>
              <a:rPr lang="nb-NO" dirty="0"/>
              <a:t>KULTUR </a:t>
            </a:r>
          </a:p>
          <a:p>
            <a:pPr lvl="1"/>
            <a:r>
              <a:rPr lang="nb-NO" dirty="0"/>
              <a:t>STEVNER </a:t>
            </a:r>
          </a:p>
          <a:p>
            <a:pPr lvl="1"/>
            <a:r>
              <a:rPr lang="nb-NO" dirty="0"/>
              <a:t>OG MANGE NYE VENNER!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446C76F-5CAF-48D4-B88A-1CB56F5A3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287" y="1686639"/>
            <a:ext cx="1905000" cy="1905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8FA10FFF-A4B5-495D-BFDC-D1EDBE74A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511" y="1162040"/>
            <a:ext cx="1905000" cy="1905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6858C93-589F-4C92-84F0-10A3C5C71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9040" y="4004915"/>
            <a:ext cx="1905000" cy="1905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A65B159-DA0D-472D-BB83-61383D216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7744" y="1927723"/>
            <a:ext cx="1905000" cy="1905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CE67092-6274-469A-8862-ADAD2EB3D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0411" y="2763059"/>
            <a:ext cx="1905000" cy="1905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B7A41137-7D39-4B7C-99C8-514FD6BC20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3311" y="4046451"/>
            <a:ext cx="1905000" cy="1905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90182F2-5337-4CE5-9CEE-B6816E23C6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7370" y="349373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3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E86F6D-D936-4D4C-915C-6C04A6EFB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Kurs og organisasjonsarbeid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4AB0D1-B9DB-4DDA-8DB3-B6293295B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Organisasjonsopplæring</a:t>
            </a:r>
          </a:p>
          <a:p>
            <a:r>
              <a:rPr lang="nb-NO" dirty="0"/>
              <a:t>Swingkurs</a:t>
            </a:r>
          </a:p>
          <a:p>
            <a:r>
              <a:rPr lang="nb-NO" dirty="0"/>
              <a:t>Kurs i bygdepolitikk</a:t>
            </a:r>
          </a:p>
          <a:p>
            <a:r>
              <a:rPr lang="nb-NO" dirty="0"/>
              <a:t>Ulike tevlingskurs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06F2764-0741-4246-A9AB-2EC94AEB6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524" y="1530389"/>
            <a:ext cx="2330531" cy="233053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1FCE679-ABBE-4EC3-9B53-7BBF2226C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968" y="1530389"/>
            <a:ext cx="2330531" cy="233053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903C064-4471-4A2B-B56A-8BD40AA7B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523" y="4271962"/>
            <a:ext cx="2330531" cy="233053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3DE12EE-D0D9-4C53-A2E2-47A030A4C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967" y="4271961"/>
            <a:ext cx="2330531" cy="233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A086A3D-0807-4BCC-B950-77982AA84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033" y="3402796"/>
            <a:ext cx="2477004" cy="165133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91B53A0-F01F-47DF-8894-C50C68E7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Tevling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11F2DF-8958-4F71-A2BC-5005D7FDB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I NBU konkurrerer vi ikke; vi tevler</a:t>
            </a:r>
          </a:p>
          <a:p>
            <a:r>
              <a:rPr lang="nb-NO" dirty="0"/>
              <a:t>Man kan bli både NBU-mester og Norgesmester</a:t>
            </a:r>
          </a:p>
          <a:p>
            <a:r>
              <a:rPr lang="nb-NO" dirty="0"/>
              <a:t>Noe av det vi tevler i:</a:t>
            </a:r>
          </a:p>
          <a:p>
            <a:pPr lvl="1"/>
            <a:r>
              <a:rPr lang="nb-NO" dirty="0"/>
              <a:t>BLØTKAKEPYNTING</a:t>
            </a:r>
          </a:p>
          <a:p>
            <a:pPr lvl="1"/>
            <a:r>
              <a:rPr lang="nb-NO" dirty="0"/>
              <a:t>SWING</a:t>
            </a:r>
          </a:p>
          <a:p>
            <a:pPr lvl="1"/>
            <a:r>
              <a:rPr lang="nb-NO" dirty="0"/>
              <a:t>MOTORSAG</a:t>
            </a:r>
          </a:p>
          <a:p>
            <a:pPr lvl="1"/>
            <a:r>
              <a:rPr lang="nb-NO" dirty="0"/>
              <a:t>PRESISJONSKJØRING AV TRAKTOR</a:t>
            </a:r>
          </a:p>
          <a:p>
            <a:pPr lvl="1"/>
            <a:r>
              <a:rPr lang="nb-NO" dirty="0"/>
              <a:t>SPEKEMATANRETNING</a:t>
            </a:r>
          </a:p>
          <a:p>
            <a:pPr lvl="1"/>
            <a:r>
              <a:rPr lang="nb-NO" dirty="0"/>
              <a:t>QUIZ</a:t>
            </a:r>
          </a:p>
          <a:p>
            <a:r>
              <a:rPr lang="nb-NO" dirty="0"/>
              <a:t>Tevling er ikke skummelt, det er, og skal være gøy!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5272AF8-4CDC-4350-839F-9C0FF31FF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295" y="1016759"/>
            <a:ext cx="1905000" cy="1905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B78D3F4-3A62-4CEC-9A0B-FDA6AC2FC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175" y="3149132"/>
            <a:ext cx="1905000" cy="1905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4FE6B02-6A8A-4CA9-90A2-0CC3906DB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1532" y="1079104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0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A5D222-7114-4F4E-8535-B34C22A7A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Aktivitet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11EB4D-9C84-4213-8ED8-53B7B6351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Vi driver også med mange kulturelle og sosiale aktiviteter.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Kulturaktivitetene er for eksempel:</a:t>
            </a:r>
          </a:p>
          <a:p>
            <a:pPr lvl="1"/>
            <a:r>
              <a:rPr lang="nb-NO" dirty="0"/>
              <a:t>Friluftslivsaktiviteter</a:t>
            </a:r>
          </a:p>
          <a:p>
            <a:pPr lvl="1"/>
            <a:r>
              <a:rPr lang="nb-NO" dirty="0"/>
              <a:t>BU – TRIMMEN</a:t>
            </a:r>
          </a:p>
          <a:p>
            <a:pPr lvl="1"/>
            <a:r>
              <a:rPr lang="nb-NO" dirty="0"/>
              <a:t>HYTTETURER</a:t>
            </a:r>
          </a:p>
          <a:p>
            <a:pPr lvl="1"/>
            <a:r>
              <a:rPr lang="nb-NO" dirty="0"/>
              <a:t>SWINGKVELDER</a:t>
            </a:r>
          </a:p>
          <a:p>
            <a:pPr lvl="1"/>
            <a:r>
              <a:rPr lang="nb-NO" dirty="0"/>
              <a:t>QUIZ</a:t>
            </a:r>
          </a:p>
          <a:p>
            <a:pPr lvl="1"/>
            <a:r>
              <a:rPr lang="nb-NO" dirty="0"/>
              <a:t>PAINTBALL</a:t>
            </a:r>
          </a:p>
          <a:p>
            <a:pPr lvl="1"/>
            <a:r>
              <a:rPr lang="nb-NO" dirty="0"/>
              <a:t>BYDEFEST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BB5AB2E-F840-4926-821E-DF6267380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638" y="2360530"/>
            <a:ext cx="2438611" cy="155461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447ACED-757C-4798-B7BE-02A143812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463" y="3759719"/>
            <a:ext cx="2233551" cy="223355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B2307D1-1E8B-40B8-A8E3-CD803C11F1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65" b="68128"/>
          <a:stretch/>
        </p:blipFill>
        <p:spPr>
          <a:xfrm>
            <a:off x="4771531" y="4050082"/>
            <a:ext cx="4044289" cy="19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1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D448F7-E35E-423E-947C-74D840466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Sentrale arrangementer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69AC87A-06DE-4391-8289-198BEA7F5B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NBUs</a:t>
            </a:r>
            <a:r>
              <a:rPr lang="nb-NO" dirty="0"/>
              <a:t> Landsstevne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894E96CD-1C96-4C30-A559-4A1D1A9F34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56904" y="2775713"/>
            <a:ext cx="4263241" cy="2836993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108602B-B794-41ED-B2D5-71559B9E1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 err="1"/>
              <a:t>NBUs</a:t>
            </a:r>
            <a:r>
              <a:rPr lang="nb-NO" dirty="0"/>
              <a:t> Høstarrangement </a:t>
            </a:r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743412BC-2BCC-4ED5-B43D-3D277BED856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82048" y="2775713"/>
            <a:ext cx="4383210" cy="283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53237"/>
      </p:ext>
    </p:extLst>
  </p:cSld>
  <p:clrMapOvr>
    <a:masterClrMapping/>
  </p:clrMapOvr>
</p:sld>
</file>

<file path=ppt/theme/theme1.xml><?xml version="1.0" encoding="utf-8"?>
<a:theme xmlns:a="http://schemas.openxmlformats.org/drawingml/2006/main" name="NBU_Intern">
  <a:themeElements>
    <a:clrScheme name="NBU_Intern">
      <a:dk1>
        <a:srgbClr val="000000"/>
      </a:dk1>
      <a:lt1>
        <a:srgbClr val="FAF8E9"/>
      </a:lt1>
      <a:dk2>
        <a:srgbClr val="3E4C2C"/>
      </a:dk2>
      <a:lt2>
        <a:srgbClr val="FAF8E9"/>
      </a:lt2>
      <a:accent1>
        <a:srgbClr val="BACF5A"/>
      </a:accent1>
      <a:accent2>
        <a:srgbClr val="CFD680"/>
      </a:accent2>
      <a:accent3>
        <a:srgbClr val="717D49"/>
      </a:accent3>
      <a:accent4>
        <a:srgbClr val="4D562F"/>
      </a:accent4>
      <a:accent5>
        <a:srgbClr val="C45744"/>
      </a:accent5>
      <a:accent6>
        <a:srgbClr val="D48C86"/>
      </a:accent6>
      <a:hlink>
        <a:srgbClr val="BACF5A"/>
      </a:hlink>
      <a:folHlink>
        <a:srgbClr val="707D4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F273D85F-6702-482A-9F49-0A23D432EC44}" vid="{F6B1DBD3-FD2D-4F15-B5B8-E251E4BFC0BE}"/>
    </a:ext>
  </a:extLst>
</a:theme>
</file>

<file path=ppt/theme/theme2.xml><?xml version="1.0" encoding="utf-8"?>
<a:theme xmlns:a="http://schemas.openxmlformats.org/drawingml/2006/main" name="NBU_Sentrale_Arrangementer">
  <a:themeElements>
    <a:clrScheme name="NBU_Fargetema_PP">
      <a:dk1>
        <a:srgbClr val="000000"/>
      </a:dk1>
      <a:lt1>
        <a:srgbClr val="FBF8E7"/>
      </a:lt1>
      <a:dk2>
        <a:srgbClr val="3E4C2C"/>
      </a:dk2>
      <a:lt2>
        <a:srgbClr val="FBF9EF"/>
      </a:lt2>
      <a:accent1>
        <a:srgbClr val="BACF5A"/>
      </a:accent1>
      <a:accent2>
        <a:srgbClr val="ADB359"/>
      </a:accent2>
      <a:accent3>
        <a:srgbClr val="C45744"/>
      </a:accent3>
      <a:accent4>
        <a:srgbClr val="D38C85"/>
      </a:accent4>
      <a:accent5>
        <a:srgbClr val="619F64"/>
      </a:accent5>
      <a:accent6>
        <a:srgbClr val="43644C"/>
      </a:accent6>
      <a:hlink>
        <a:srgbClr val="BACF5A"/>
      </a:hlink>
      <a:folHlink>
        <a:srgbClr val="707D4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F273D85F-6702-482A-9F49-0A23D432EC44}" vid="{92FF6519-DF1E-4753-85D3-E51211A61861}"/>
    </a:ext>
  </a:extLst>
</a:theme>
</file>

<file path=ppt/theme/theme3.xml><?xml version="1.0" encoding="utf-8"?>
<a:theme xmlns:a="http://schemas.openxmlformats.org/drawingml/2006/main" name="NBU_Prosjekter">
  <a:themeElements>
    <a:clrScheme name="Egendefinert 2">
      <a:dk1>
        <a:srgbClr val="000000"/>
      </a:dk1>
      <a:lt1>
        <a:srgbClr val="FAF8E9"/>
      </a:lt1>
      <a:dk2>
        <a:srgbClr val="6C2B20"/>
      </a:dk2>
      <a:lt2>
        <a:srgbClr val="FAF8E9"/>
      </a:lt2>
      <a:accent1>
        <a:srgbClr val="C45744"/>
      </a:accent1>
      <a:accent2>
        <a:srgbClr val="D48C85"/>
      </a:accent2>
      <a:accent3>
        <a:srgbClr val="6B2A20"/>
      </a:accent3>
      <a:accent4>
        <a:srgbClr val="C9D15F"/>
      </a:accent4>
      <a:accent5>
        <a:srgbClr val="CFD780"/>
      </a:accent5>
      <a:accent6>
        <a:srgbClr val="AEB45A"/>
      </a:accent6>
      <a:hlink>
        <a:srgbClr val="ADB359"/>
      </a:hlink>
      <a:folHlink>
        <a:srgbClr val="707D4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F273D85F-6702-482A-9F49-0A23D432EC44}" vid="{EF347AC3-FDCC-44AA-9630-0E1323355E3D}"/>
    </a:ext>
  </a:extLst>
</a:theme>
</file>

<file path=ppt/theme/theme4.xml><?xml version="1.0" encoding="utf-8"?>
<a:theme xmlns:a="http://schemas.openxmlformats.org/drawingml/2006/main" name="NBU_Lokale_Initiativ">
  <a:themeElements>
    <a:clrScheme name="NBU_Lokale_Initiativ">
      <a:dk1>
        <a:srgbClr val="000000"/>
      </a:dk1>
      <a:lt1>
        <a:srgbClr val="FBF8E7"/>
      </a:lt1>
      <a:dk2>
        <a:srgbClr val="3E4C2C"/>
      </a:dk2>
      <a:lt2>
        <a:srgbClr val="FBF9EF"/>
      </a:lt2>
      <a:accent1>
        <a:srgbClr val="BACF5A"/>
      </a:accent1>
      <a:accent2>
        <a:srgbClr val="1F4142"/>
      </a:accent2>
      <a:accent3>
        <a:srgbClr val="7FBEB1"/>
      </a:accent3>
      <a:accent4>
        <a:srgbClr val="D38C85"/>
      </a:accent4>
      <a:accent5>
        <a:srgbClr val="619F64"/>
      </a:accent5>
      <a:accent6>
        <a:srgbClr val="43644C"/>
      </a:accent6>
      <a:hlink>
        <a:srgbClr val="BACF5A"/>
      </a:hlink>
      <a:folHlink>
        <a:srgbClr val="707D4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F273D85F-6702-482A-9F49-0A23D432EC44}" vid="{E6C6E25E-B7F0-4836-BF3F-88CB5CBC43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MAL_Powerpoint (1)</Template>
  <TotalTime>82</TotalTime>
  <Words>297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13</vt:i4>
      </vt:variant>
    </vt:vector>
  </HeadingPairs>
  <TitlesOfParts>
    <vt:vector size="21" baseType="lpstr">
      <vt:lpstr>Arial</vt:lpstr>
      <vt:lpstr>Source Sans Pro</vt:lpstr>
      <vt:lpstr>Source Sans Pro Black</vt:lpstr>
      <vt:lpstr>Source Sans Pro Semibold</vt:lpstr>
      <vt:lpstr>NBU_Intern</vt:lpstr>
      <vt:lpstr>NBU_Sentrale_Arrangementer</vt:lpstr>
      <vt:lpstr>NBU_Prosjekter</vt:lpstr>
      <vt:lpstr>NBU_Lokale_Initiativ</vt:lpstr>
      <vt:lpstr>ØSTFOLD BYGDEUNGDOMSLAG </vt:lpstr>
      <vt:lpstr>Om Østfold Bygdeungdomslag </vt:lpstr>
      <vt:lpstr>Østfold Bygdeungdomslag </vt:lpstr>
      <vt:lpstr>Heisreplikken </vt:lpstr>
      <vt:lpstr>ØBU – mange muligheter </vt:lpstr>
      <vt:lpstr>Kurs og organisasjonsarbeid </vt:lpstr>
      <vt:lpstr>Tevling </vt:lpstr>
      <vt:lpstr>Aktivitet </vt:lpstr>
      <vt:lpstr>Sentrale arrangementer</vt:lpstr>
      <vt:lpstr>Hva skjer i et lokallag? </vt:lpstr>
      <vt:lpstr>Oppstart av et lokallag</vt:lpstr>
      <vt:lpstr>Hvordan kontakte oss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ØSTFOLD BYGDEUNGDOMSLAG </dc:title>
  <dc:creator>Ragnhild Eriksen</dc:creator>
  <cp:lastModifiedBy>Ragnhild Eriksen</cp:lastModifiedBy>
  <cp:revision>9</cp:revision>
  <dcterms:created xsi:type="dcterms:W3CDTF">2020-04-04T09:48:58Z</dcterms:created>
  <dcterms:modified xsi:type="dcterms:W3CDTF">2020-04-04T11:11:44Z</dcterms:modified>
</cp:coreProperties>
</file>