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677" r:id="rId2"/>
    <p:sldMasterId id="2147483681" r:id="rId3"/>
  </p:sldMasterIdLst>
  <p:sldIdLst>
    <p:sldId id="269" r:id="rId4"/>
    <p:sldId id="266" r:id="rId5"/>
    <p:sldId id="267" r:id="rId6"/>
    <p:sldId id="268" r:id="rId7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B7992ECE-2386-491C-B519-1BAA6B1489F0}">
          <p14:sldIdLst>
            <p14:sldId id="269"/>
            <p14:sldId id="266"/>
            <p14:sldId id="267"/>
            <p14:sldId id="268"/>
          </p14:sldIdLst>
        </p14:section>
        <p14:section name="Inndeling uten navn" id="{DA225E91-300D-4CA8-A184-A9B3499CAAC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B4E"/>
    <a:srgbClr val="249E9C"/>
    <a:srgbClr val="6CC8BF"/>
    <a:srgbClr val="114B4E"/>
    <a:srgbClr val="E8E8E7"/>
    <a:srgbClr val="6BC8BE"/>
    <a:srgbClr val="259D9B"/>
    <a:srgbClr val="094A4E"/>
    <a:srgbClr val="415626"/>
    <a:srgbClr val="3A51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59210-7C78-4FFE-8EBD-A6EC682830CE}" v="20" dt="2024-09-19T09:42:31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80"/>
    <p:restoredTop sz="94694"/>
  </p:normalViewPr>
  <p:slideViewPr>
    <p:cSldViewPr snapToGrid="0" snapToObjects="1">
      <p:cViewPr>
        <p:scale>
          <a:sx n="75" d="100"/>
          <a:sy n="75" d="100"/>
        </p:scale>
        <p:origin x="1408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E478AC8-2CDC-A041-9A50-FF9982A0E90C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0" y="-1"/>
            <a:ext cx="7559675" cy="10691813"/>
          </a:xfrm>
        </p:spPr>
        <p:txBody>
          <a:bodyPr anchor="t"/>
          <a:lstStyle>
            <a:lvl1pPr marL="0" indent="0" algn="ctr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Klikk på ikonet for å legge til et bilde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6975" y="672532"/>
            <a:ext cx="6425724" cy="186102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nb-NO" dirty="0"/>
              <a:t>REDIGER TITTELSTIL</a:t>
            </a:r>
            <a:endParaRPr lang="en-US" dirty="0"/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6DB7B21C-7C16-C74D-8160-8F55DD6E8C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8616" y="9817768"/>
            <a:ext cx="1461059" cy="703564"/>
          </a:xfrm>
          <a:prstGeom prst="rect">
            <a:avLst/>
          </a:prstGeom>
        </p:spPr>
      </p:pic>
      <p:pic>
        <p:nvPicPr>
          <p:cNvPr id="26" name="Bilde 25">
            <a:extLst>
              <a:ext uri="{FF2B5EF4-FFF2-40B4-BE49-F238E27FC236}">
                <a16:creationId xmlns:a16="http://schemas.microsoft.com/office/drawing/2014/main" id="{53EB4AFD-A661-3E42-98BB-1D50B10B7B2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2291"/>
            <a:ext cx="7612684" cy="10754832"/>
          </a:xfrm>
          <a:prstGeom prst="rect">
            <a:avLst/>
          </a:prstGeom>
        </p:spPr>
      </p:pic>
      <p:pic>
        <p:nvPicPr>
          <p:cNvPr id="28" name="Bilde 27">
            <a:extLst>
              <a:ext uri="{FF2B5EF4-FFF2-40B4-BE49-F238E27FC236}">
                <a16:creationId xmlns:a16="http://schemas.microsoft.com/office/drawing/2014/main" id="{27D5AD01-1208-4B43-B6D4-080E26B4A2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14632" y="9904714"/>
            <a:ext cx="1345043" cy="64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27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1F97D040-C2AE-F541-8957-54C512F67F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7621378" cy="10767114"/>
          </a:xfrm>
          <a:prstGeom prst="rect">
            <a:avLst/>
          </a:prstGeom>
        </p:spPr>
      </p:pic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FF73291C-91B0-BC45-921D-17AB391CA9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82535" y="271856"/>
            <a:ext cx="7039505" cy="10223404"/>
          </a:xfr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B8C3AE0-A56D-2B49-9F2B-4FEF770478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728" y="1589440"/>
            <a:ext cx="6520220" cy="2066590"/>
          </a:xfrm>
        </p:spPr>
        <p:txBody>
          <a:bodyPr>
            <a:normAutofit/>
          </a:bodyPr>
          <a:lstStyle>
            <a:lvl1pPr>
              <a:defRPr sz="5000" baseline="0">
                <a:solidFill>
                  <a:srgbClr val="C5D315"/>
                </a:solidFill>
              </a:defRPr>
            </a:lvl1pPr>
          </a:lstStyle>
          <a:p>
            <a:r>
              <a:rPr lang="nb-NO" baseline="0" dirty="0">
                <a:solidFill>
                  <a:srgbClr val="C5D315"/>
                </a:solidFill>
              </a:rPr>
              <a:t>REDIGER TITTELSTIL</a:t>
            </a:r>
            <a:endParaRPr lang="nb-NO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B611E22-F52B-5E4F-9E33-25C167D9E994}"/>
              </a:ext>
            </a:extLst>
          </p:cNvPr>
          <p:cNvSpPr txBox="1"/>
          <p:nvPr userDrawn="1"/>
        </p:nvSpPr>
        <p:spPr>
          <a:xfrm>
            <a:off x="288758" y="105107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76CE74D9-35E2-1240-B2FB-49CBE3C1D4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94561" y="229060"/>
            <a:ext cx="2736168" cy="131758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765EF14-A899-B345-A54F-935F6B0B3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7" y="8222075"/>
            <a:ext cx="6520220" cy="193564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59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728" y="1401570"/>
            <a:ext cx="6520220" cy="206659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nb-NO" dirty="0"/>
              <a:t>REDIGER 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7" y="3638500"/>
            <a:ext cx="6520220" cy="193564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32D91F6D-D348-0341-9586-48A5F726DB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094177" y="5646104"/>
            <a:ext cx="4699000" cy="5080000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FDB93E22-0E57-674C-8DA0-F07A1659627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76485" y="242637"/>
            <a:ext cx="2406704" cy="1158933"/>
          </a:xfrm>
          <a:prstGeom prst="rect">
            <a:avLst/>
          </a:prstGeom>
        </p:spPr>
      </p:pic>
      <p:sp>
        <p:nvSpPr>
          <p:cNvPr id="13" name="Plassholder for bilde 12">
            <a:extLst>
              <a:ext uri="{FF2B5EF4-FFF2-40B4-BE49-F238E27FC236}">
                <a16:creationId xmlns:a16="http://schemas.microsoft.com/office/drawing/2014/main" id="{DCDCCADC-6D5F-424A-B599-62413E6038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27425" y="6061075"/>
            <a:ext cx="1671638" cy="18415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nb-NO" dirty="0"/>
          </a:p>
          <a:p>
            <a:r>
              <a:rPr lang="nb-NO" dirty="0"/>
              <a:t>Sett inn </a:t>
            </a:r>
            <a:r>
              <a:rPr lang="nb-NO" dirty="0" err="1"/>
              <a:t>ilustrasjon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869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E478AC8-2CDC-A041-9A50-FF9982A0E90C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0" y="-1"/>
            <a:ext cx="7559675" cy="10691813"/>
          </a:xfrm>
        </p:spPr>
        <p:txBody>
          <a:bodyPr anchor="t"/>
          <a:lstStyle>
            <a:lvl1pPr marL="0" indent="0" algn="ctr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Klikk på ikonet for å legge til et bilde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6975" y="672532"/>
            <a:ext cx="6425724" cy="186102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nb-NO" dirty="0"/>
              <a:t>REDIGER TITTELSTIL</a:t>
            </a:r>
            <a:endParaRPr lang="en-US" dirty="0"/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6DB7B21C-7C16-C74D-8160-8F55DD6E8C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8616" y="9817768"/>
            <a:ext cx="1461059" cy="703564"/>
          </a:xfrm>
          <a:prstGeom prst="rect">
            <a:avLst/>
          </a:prstGeom>
        </p:spPr>
      </p:pic>
      <p:pic>
        <p:nvPicPr>
          <p:cNvPr id="26" name="Bilde 25">
            <a:extLst>
              <a:ext uri="{FF2B5EF4-FFF2-40B4-BE49-F238E27FC236}">
                <a16:creationId xmlns:a16="http://schemas.microsoft.com/office/drawing/2014/main" id="{53EB4AFD-A661-3E42-98BB-1D50B10B7B2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2291"/>
            <a:ext cx="7612683" cy="10754832"/>
          </a:xfrm>
          <a:prstGeom prst="rect">
            <a:avLst/>
          </a:prstGeom>
        </p:spPr>
      </p:pic>
      <p:pic>
        <p:nvPicPr>
          <p:cNvPr id="28" name="Bilde 27">
            <a:extLst>
              <a:ext uri="{FF2B5EF4-FFF2-40B4-BE49-F238E27FC236}">
                <a16:creationId xmlns:a16="http://schemas.microsoft.com/office/drawing/2014/main" id="{27D5AD01-1208-4B43-B6D4-080E26B4A2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14632" y="9916289"/>
            <a:ext cx="1345043" cy="64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2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1F97D040-C2AE-F541-8957-54C512F67F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7621377" cy="10767114"/>
          </a:xfrm>
          <a:prstGeom prst="rect">
            <a:avLst/>
          </a:prstGeom>
        </p:spPr>
      </p:pic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FF73291C-91B0-BC45-921D-17AB391CA9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82535" y="271856"/>
            <a:ext cx="7039505" cy="10223404"/>
          </a:xfr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B8C3AE0-A56D-2B49-9F2B-4FEF770478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728" y="1589440"/>
            <a:ext cx="6520220" cy="2066590"/>
          </a:xfrm>
        </p:spPr>
        <p:txBody>
          <a:bodyPr>
            <a:normAutofit/>
          </a:bodyPr>
          <a:lstStyle>
            <a:lvl1pPr>
              <a:defRPr sz="5000" baseline="0">
                <a:solidFill>
                  <a:srgbClr val="034C4F"/>
                </a:solidFill>
              </a:defRPr>
            </a:lvl1pPr>
          </a:lstStyle>
          <a:p>
            <a:r>
              <a:rPr lang="nb-NO" baseline="0" dirty="0">
                <a:solidFill>
                  <a:srgbClr val="034C4F"/>
                </a:solidFill>
              </a:rPr>
              <a:t>REDIGER TITTELSTIL</a:t>
            </a:r>
            <a:endParaRPr lang="nb-NO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B611E22-F52B-5E4F-9E33-25C167D9E994}"/>
              </a:ext>
            </a:extLst>
          </p:cNvPr>
          <p:cNvSpPr txBox="1"/>
          <p:nvPr userDrawn="1"/>
        </p:nvSpPr>
        <p:spPr>
          <a:xfrm>
            <a:off x="288758" y="105107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76CE74D9-35E2-1240-B2FB-49CBE3C1D4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94561" y="229060"/>
            <a:ext cx="2736168" cy="131758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765EF14-A899-B345-A54F-935F6B0B3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7" y="8222075"/>
            <a:ext cx="6520220" cy="1935645"/>
          </a:xfrm>
        </p:spPr>
        <p:txBody>
          <a:bodyPr>
            <a:normAutofit/>
          </a:bodyPr>
          <a:lstStyle>
            <a:lvl1pPr>
              <a:defRPr sz="1800" baseline="0">
                <a:solidFill>
                  <a:srgbClr val="034C4F"/>
                </a:solidFill>
              </a:defRPr>
            </a:lvl1pPr>
            <a:lvl2pPr>
              <a:defRPr sz="1800" baseline="0">
                <a:solidFill>
                  <a:srgbClr val="034C4F"/>
                </a:solidFill>
              </a:defRPr>
            </a:lvl2pPr>
            <a:lvl3pPr>
              <a:defRPr sz="1800" baseline="0">
                <a:solidFill>
                  <a:srgbClr val="034C4F"/>
                </a:solidFill>
              </a:defRPr>
            </a:lvl3pPr>
            <a:lvl4pPr>
              <a:defRPr sz="1800" baseline="0">
                <a:solidFill>
                  <a:srgbClr val="034C4F"/>
                </a:solidFill>
              </a:defRPr>
            </a:lvl4pPr>
            <a:lvl5pPr>
              <a:defRPr sz="1800" baseline="0">
                <a:solidFill>
                  <a:srgbClr val="034C4F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14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728" y="1401570"/>
            <a:ext cx="6520220" cy="2066590"/>
          </a:xfrm>
        </p:spPr>
        <p:txBody>
          <a:bodyPr/>
          <a:lstStyle/>
          <a:p>
            <a:r>
              <a:rPr lang="nb-NO" dirty="0"/>
              <a:t>REDIGER 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7" y="3638500"/>
            <a:ext cx="6520220" cy="193564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rgbClr val="034C4F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32D91F6D-D348-0341-9586-48A5F726DB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071317" y="5634674"/>
            <a:ext cx="4699000" cy="5080000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FDB93E22-0E57-674C-8DA0-F07A1659627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76485" y="242637"/>
            <a:ext cx="2406704" cy="1158933"/>
          </a:xfrm>
          <a:prstGeom prst="rect">
            <a:avLst/>
          </a:prstGeom>
        </p:spPr>
      </p:pic>
      <p:sp>
        <p:nvSpPr>
          <p:cNvPr id="13" name="Plassholder for bilde 12">
            <a:extLst>
              <a:ext uri="{FF2B5EF4-FFF2-40B4-BE49-F238E27FC236}">
                <a16:creationId xmlns:a16="http://schemas.microsoft.com/office/drawing/2014/main" id="{DCDCCADC-6D5F-424A-B599-62413E6038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27425" y="6061075"/>
            <a:ext cx="1671638" cy="18415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nb-NO" dirty="0"/>
          </a:p>
          <a:p>
            <a:r>
              <a:rPr lang="nb-NO" dirty="0"/>
              <a:t>Sett inn </a:t>
            </a:r>
            <a:r>
              <a:rPr lang="nb-NO" dirty="0" err="1"/>
              <a:t>ilustrasjon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5245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E478AC8-2CDC-A041-9A50-FF9982A0E90C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0" y="-1"/>
            <a:ext cx="7559675" cy="10691813"/>
          </a:xfrm>
        </p:spPr>
        <p:txBody>
          <a:bodyPr anchor="t"/>
          <a:lstStyle>
            <a:lvl1pPr marL="0" indent="0" algn="ctr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Klikk på ikonet for å legge til et bilde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6975" y="672532"/>
            <a:ext cx="6425724" cy="186102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nb-NO" dirty="0"/>
              <a:t>REDIGER TITTELSTIL</a:t>
            </a:r>
            <a:endParaRPr lang="en-US" dirty="0"/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6DB7B21C-7C16-C74D-8160-8F55DD6E8C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8616" y="9817768"/>
            <a:ext cx="1461059" cy="703564"/>
          </a:xfrm>
          <a:prstGeom prst="rect">
            <a:avLst/>
          </a:prstGeom>
        </p:spPr>
      </p:pic>
      <p:pic>
        <p:nvPicPr>
          <p:cNvPr id="26" name="Bilde 25">
            <a:extLst>
              <a:ext uri="{FF2B5EF4-FFF2-40B4-BE49-F238E27FC236}">
                <a16:creationId xmlns:a16="http://schemas.microsoft.com/office/drawing/2014/main" id="{53EB4AFD-A661-3E42-98BB-1D50B10B7B2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2292"/>
            <a:ext cx="7612683" cy="10754830"/>
          </a:xfrm>
          <a:prstGeom prst="rect">
            <a:avLst/>
          </a:prstGeom>
        </p:spPr>
      </p:pic>
      <p:pic>
        <p:nvPicPr>
          <p:cNvPr id="28" name="Bilde 27">
            <a:extLst>
              <a:ext uri="{FF2B5EF4-FFF2-40B4-BE49-F238E27FC236}">
                <a16:creationId xmlns:a16="http://schemas.microsoft.com/office/drawing/2014/main" id="{27D5AD01-1208-4B43-B6D4-080E26B4A2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14632" y="9916289"/>
            <a:ext cx="1345043" cy="64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36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1F97D040-C2AE-F541-8957-54C512F67F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7621377" cy="10767113"/>
          </a:xfrm>
          <a:prstGeom prst="rect">
            <a:avLst/>
          </a:prstGeom>
        </p:spPr>
      </p:pic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FF73291C-91B0-BC45-921D-17AB391CA9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82535" y="271856"/>
            <a:ext cx="7039505" cy="10223404"/>
          </a:xfr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B8C3AE0-A56D-2B49-9F2B-4FEF770478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728" y="1589440"/>
            <a:ext cx="6520220" cy="2066590"/>
          </a:xfrm>
        </p:spPr>
        <p:txBody>
          <a:bodyPr>
            <a:normAutofit/>
          </a:bodyPr>
          <a:lstStyle>
            <a:lvl1pPr>
              <a:defRPr sz="50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REDIGER TITTELSTIL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B611E22-F52B-5E4F-9E33-25C167D9E994}"/>
              </a:ext>
            </a:extLst>
          </p:cNvPr>
          <p:cNvSpPr txBox="1"/>
          <p:nvPr userDrawn="1"/>
        </p:nvSpPr>
        <p:spPr>
          <a:xfrm>
            <a:off x="288758" y="105107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76CE74D9-35E2-1240-B2FB-49CBE3C1D4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94561" y="229060"/>
            <a:ext cx="2736168" cy="131758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765EF14-A899-B345-A54F-935F6B0B3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7" y="8222075"/>
            <a:ext cx="6520220" cy="1935645"/>
          </a:xfrm>
        </p:spPr>
        <p:txBody>
          <a:bodyPr>
            <a:normAutofit/>
          </a:bodyPr>
          <a:lstStyle>
            <a:lvl1pPr>
              <a:defRPr sz="1800" baseline="0">
                <a:solidFill>
                  <a:schemeClr val="tx1"/>
                </a:solidFill>
              </a:defRPr>
            </a:lvl1pPr>
            <a:lvl2pPr>
              <a:defRPr sz="18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800" baseline="0">
                <a:solidFill>
                  <a:schemeClr val="tx1"/>
                </a:solidFill>
              </a:defRPr>
            </a:lvl4pPr>
            <a:lvl5pPr>
              <a:defRPr sz="18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97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728" y="1401570"/>
            <a:ext cx="6520220" cy="206659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REDIGER 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7" y="3638500"/>
            <a:ext cx="6520220" cy="193564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32D91F6D-D348-0341-9586-48A5F726DB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139897" y="5703254"/>
            <a:ext cx="4699000" cy="5080000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FDB93E22-0E57-674C-8DA0-F07A1659627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76485" y="242637"/>
            <a:ext cx="2406704" cy="1158933"/>
          </a:xfrm>
          <a:prstGeom prst="rect">
            <a:avLst/>
          </a:prstGeom>
        </p:spPr>
      </p:pic>
      <p:sp>
        <p:nvSpPr>
          <p:cNvPr id="13" name="Plassholder for bilde 12">
            <a:extLst>
              <a:ext uri="{FF2B5EF4-FFF2-40B4-BE49-F238E27FC236}">
                <a16:creationId xmlns:a16="http://schemas.microsoft.com/office/drawing/2014/main" id="{DCDCCADC-6D5F-424A-B599-62413E6038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07435" y="6061075"/>
            <a:ext cx="1671638" cy="18415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nb-NO" dirty="0"/>
          </a:p>
          <a:p>
            <a:r>
              <a:rPr lang="nb-NO" dirty="0"/>
              <a:t>Sett inn </a:t>
            </a:r>
            <a:r>
              <a:rPr lang="nb-NO" dirty="0" err="1"/>
              <a:t>ilustrasjon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3848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emf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emf"/><Relationship Id="rId5" Type="http://schemas.openxmlformats.org/officeDocument/2006/relationships/image" Target="../media/image9.emf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REDIGER TITTELSTIL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92799"/>
            <a:ext cx="6520220" cy="5952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F51C9029-8BAE-5E4F-B7B8-9C79683091A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14632" y="9916289"/>
            <a:ext cx="1345043" cy="647697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C21F88AA-81B1-E64E-8148-48AE95100F2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-1"/>
            <a:ext cx="7568076" cy="10691813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CCC52FD8-C87A-244B-AB12-EAE367E1E9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06231" y="9833447"/>
            <a:ext cx="1345043" cy="64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44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ctr" defTabSz="755934" rtl="0" eaLnBrk="1" latinLnBrk="0" hangingPunct="1">
        <a:lnSpc>
          <a:spcPct val="90000"/>
        </a:lnSpc>
        <a:spcBef>
          <a:spcPct val="0"/>
        </a:spcBef>
        <a:buNone/>
        <a:defRPr sz="4000" b="1" i="0" kern="1200" spc="100" baseline="0">
          <a:solidFill>
            <a:schemeClr val="accent3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accent3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accent3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accent3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accent3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accent3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baseline="0" dirty="0">
                <a:solidFill>
                  <a:srgbClr val="0C9999"/>
                </a:solidFill>
              </a:rPr>
              <a:t>REDIGER 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92799"/>
            <a:ext cx="6520220" cy="5952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F51C9029-8BAE-5E4F-B7B8-9C79683091A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14632" y="9916289"/>
            <a:ext cx="1345043" cy="647697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C21F88AA-81B1-E64E-8148-48AE95100F2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-1"/>
            <a:ext cx="7568076" cy="10691812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0549FA66-F0EE-8143-8A53-849DDC01729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06231" y="9833447"/>
            <a:ext cx="1345043" cy="64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02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xStyles>
    <p:titleStyle>
      <a:lvl1pPr algn="ctr" defTabSz="755934" rtl="0" eaLnBrk="1" latinLnBrk="0" hangingPunct="1">
        <a:lnSpc>
          <a:spcPct val="90000"/>
        </a:lnSpc>
        <a:spcBef>
          <a:spcPct val="0"/>
        </a:spcBef>
        <a:buNone/>
        <a:defRPr sz="4000" b="1" i="0" kern="1200" spc="100" baseline="0">
          <a:solidFill>
            <a:srgbClr val="0C9999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rgbClr val="0C9999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rgbClr val="0C9999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rgbClr val="0C9999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rgbClr val="0C9999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rgbClr val="0C9999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C21F88AA-81B1-E64E-8148-48AE95100F2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3030" y="-1"/>
            <a:ext cx="7568075" cy="1069181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REDIGER TITTELSTIL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92799"/>
            <a:ext cx="6520220" cy="5952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F51C9029-8BAE-5E4F-B7B8-9C79683091A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14632" y="9859139"/>
            <a:ext cx="1345043" cy="64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09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ctr" defTabSz="755934" rtl="0" eaLnBrk="1" latinLnBrk="0" hangingPunct="1">
        <a:lnSpc>
          <a:spcPct val="90000"/>
        </a:lnSpc>
        <a:spcBef>
          <a:spcPct val="0"/>
        </a:spcBef>
        <a:buNone/>
        <a:defRPr sz="4000" b="1" i="0" kern="1200" spc="100" baseline="0">
          <a:solidFill>
            <a:schemeClr val="accent1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accent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accent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accent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accent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imone@nbu.n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05EE33C8-7A13-1866-82E1-EB4803DAA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976302"/>
            <a:ext cx="6520220" cy="2066590"/>
          </a:xfrm>
        </p:spPr>
        <p:txBody>
          <a:bodyPr/>
          <a:lstStyle/>
          <a:p>
            <a:r>
              <a:rPr lang="nb-NO" dirty="0">
                <a:solidFill>
                  <a:schemeClr val="accent4"/>
                </a:solidFill>
              </a:rPr>
              <a:t>Plakater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 err="1">
                <a:solidFill>
                  <a:schemeClr val="accent3"/>
                </a:solidFill>
              </a:rPr>
              <a:t>Aksjonsuka</a:t>
            </a:r>
            <a:r>
              <a:rPr lang="nb-NO" dirty="0">
                <a:solidFill>
                  <a:schemeClr val="accent3"/>
                </a:solidFill>
              </a:rPr>
              <a:t> 2024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C3FBD31-AE6C-3091-F0B2-FE8ACBE55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685" y="4277686"/>
            <a:ext cx="5998304" cy="1935645"/>
          </a:xfrm>
        </p:spPr>
        <p:txBody>
          <a:bodyPr>
            <a:noAutofit/>
          </a:bodyPr>
          <a:lstStyle/>
          <a:p>
            <a:r>
              <a:rPr lang="nb-NO" sz="2000" dirty="0">
                <a:solidFill>
                  <a:schemeClr val="accent4"/>
                </a:solidFill>
                <a:latin typeface="Source Sans Pro" panose="020B0503030403020204" pitchFamily="34" charset="0"/>
              </a:rPr>
              <a:t>Her finner du tre ulike plakater til årets aksjonsuke som kan skrives ut og henges opp i ditt lokalmiljø.</a:t>
            </a:r>
          </a:p>
          <a:p>
            <a:r>
              <a:rPr lang="nb-NO" sz="2000" dirty="0">
                <a:solidFill>
                  <a:schemeClr val="accent4"/>
                </a:solidFill>
                <a:latin typeface="Source Sans Pro" panose="020B0503030403020204" pitchFamily="34" charset="0"/>
              </a:rPr>
              <a:t>Legg gjerne til mer tekst/endre brødteksten om du vil promotere et arrangement o.l.</a:t>
            </a:r>
          </a:p>
          <a:p>
            <a:r>
              <a:rPr lang="nb-NO" sz="2000" dirty="0">
                <a:solidFill>
                  <a:schemeClr val="accent4"/>
                </a:solidFill>
                <a:latin typeface="Source Sans Pro" panose="020B0503030403020204" pitchFamily="34" charset="0"/>
              </a:rPr>
              <a:t>Du kan også legge til QR-kode nederst i høyre hjørne.</a:t>
            </a:r>
            <a:br>
              <a:rPr lang="nb-NO" sz="2000" dirty="0">
                <a:solidFill>
                  <a:schemeClr val="accent4"/>
                </a:solidFill>
                <a:latin typeface="Source Sans Pro" panose="020B0503030403020204" pitchFamily="34" charset="0"/>
              </a:rPr>
            </a:br>
            <a:br>
              <a:rPr lang="nb-NO" sz="2000" dirty="0">
                <a:solidFill>
                  <a:schemeClr val="accent4"/>
                </a:solidFill>
                <a:latin typeface="Source Sans Pro" panose="020B0503030403020204" pitchFamily="34" charset="0"/>
              </a:rPr>
            </a:br>
            <a:r>
              <a:rPr lang="nb-NO" sz="2000" dirty="0">
                <a:solidFill>
                  <a:schemeClr val="accent4"/>
                </a:solidFill>
                <a:latin typeface="Source Sans Pro" panose="020B0503030403020204" pitchFamily="34" charset="0"/>
              </a:rPr>
              <a:t>Er du usikker på hvordan man lager QR-kode? </a:t>
            </a:r>
            <a:br>
              <a:rPr lang="nb-NO" sz="2000" dirty="0">
                <a:solidFill>
                  <a:schemeClr val="accent4"/>
                </a:solidFill>
                <a:latin typeface="Source Sans Pro" panose="020B0503030403020204" pitchFamily="34" charset="0"/>
              </a:rPr>
            </a:br>
            <a:br>
              <a:rPr lang="nb-NO" sz="2000" dirty="0">
                <a:solidFill>
                  <a:schemeClr val="accent4"/>
                </a:solidFill>
                <a:latin typeface="Source Sans Pro" panose="020B0503030403020204" pitchFamily="34" charset="0"/>
              </a:rPr>
            </a:br>
            <a:r>
              <a:rPr lang="nb-NO" sz="2000" dirty="0">
                <a:solidFill>
                  <a:schemeClr val="accent4"/>
                </a:solidFill>
                <a:latin typeface="Source Sans Pro" panose="020B0503030403020204" pitchFamily="34" charset="0"/>
              </a:rPr>
              <a:t>Send en mail til </a:t>
            </a:r>
            <a:r>
              <a:rPr lang="nb-NO" sz="2000" b="1" dirty="0">
                <a:solidFill>
                  <a:schemeClr val="accent4"/>
                </a:solidFill>
                <a:latin typeface="Source Sans Pro" panose="020B05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simone@nbu.no</a:t>
            </a:r>
            <a:r>
              <a:rPr lang="nb-NO" sz="2000" b="1" dirty="0">
                <a:solidFill>
                  <a:schemeClr val="accent4"/>
                </a:solidFill>
                <a:latin typeface="Source Sans Pro" panose="020B0503030403020204" pitchFamily="34" charset="0"/>
              </a:rPr>
              <a:t> </a:t>
            </a:r>
            <a:r>
              <a:rPr lang="nb-NO" sz="2000" dirty="0">
                <a:solidFill>
                  <a:schemeClr val="accent4"/>
                </a:solidFill>
                <a:latin typeface="Source Sans Pro" panose="020B0503030403020204" pitchFamily="34" charset="0"/>
              </a:rPr>
              <a:t>med link til     arrangement/nettsiden. </a:t>
            </a:r>
          </a:p>
          <a:p>
            <a:endParaRPr lang="nb-NO" sz="2000" dirty="0">
              <a:solidFill>
                <a:schemeClr val="accent4"/>
              </a:solidFill>
              <a:latin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nb-NO" sz="2000" b="1" dirty="0">
                <a:solidFill>
                  <a:schemeClr val="accent4"/>
                </a:solidFill>
                <a:latin typeface="Source Sans Pro" panose="020B0503030403020204" pitchFamily="34" charset="0"/>
              </a:rPr>
              <a:t>    God aksjonsuke!</a:t>
            </a:r>
          </a:p>
        </p:txBody>
      </p:sp>
    </p:spTree>
    <p:extLst>
      <p:ext uri="{BB962C8B-B14F-4D97-AF65-F5344CB8AC3E}">
        <p14:creationId xmlns:p14="http://schemas.microsoft.com/office/powerpoint/2010/main" val="394896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bilde 4" descr="Et bilde som inneholder tekst, skjermbilde, design, grafisk design">
            <a:extLst>
              <a:ext uri="{FF2B5EF4-FFF2-40B4-BE49-F238E27FC236}">
                <a16:creationId xmlns:a16="http://schemas.microsoft.com/office/drawing/2014/main" id="{87A201AB-317A-4A3A-4DF3-A3B69C2586C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idx="13"/>
          </p:nvPr>
        </p:nvPicPr>
        <p:blipFill>
          <a:blip r:embed="rId2"/>
          <a:srcRect t="6" b="6"/>
          <a:stretch>
            <a:fillRect/>
          </a:stretch>
        </p:blipFill>
        <p:spPr>
          <a:xfrm>
            <a:off x="0" y="-1"/>
            <a:ext cx="7643446" cy="10796955"/>
          </a:xfrm>
        </p:spPr>
      </p:pic>
      <p:sp>
        <p:nvSpPr>
          <p:cNvPr id="11" name="Tittel 2">
            <a:extLst>
              <a:ext uri="{FF2B5EF4-FFF2-40B4-BE49-F238E27FC236}">
                <a16:creationId xmlns:a16="http://schemas.microsoft.com/office/drawing/2014/main" id="{E0F44CF4-6400-2F14-9B3F-1AA267D91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57617"/>
            <a:ext cx="7643449" cy="1861025"/>
          </a:xfrm>
        </p:spPr>
        <p:txBody>
          <a:bodyPr>
            <a:normAutofit/>
          </a:bodyPr>
          <a:lstStyle/>
          <a:p>
            <a:r>
              <a:rPr lang="nb-NO" sz="4100" dirty="0">
                <a:solidFill>
                  <a:srgbClr val="074B4E"/>
                </a:solidFill>
              </a:rPr>
              <a:t>LA OSS SNAKKE OM DET!</a:t>
            </a:r>
            <a:br>
              <a:rPr lang="nb-NO" sz="4000" dirty="0"/>
            </a:br>
            <a:r>
              <a:rPr lang="nb-NO" sz="1800" dirty="0">
                <a:solidFill>
                  <a:srgbClr val="249E9C"/>
                </a:solidFill>
              </a:rPr>
              <a:t>I 2023 gikk antall selvmord blant de yngste opp 54%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F580040C-B2A9-6065-46E3-36875A7AEE0E}"/>
              </a:ext>
            </a:extLst>
          </p:cNvPr>
          <p:cNvSpPr txBox="1"/>
          <p:nvPr/>
        </p:nvSpPr>
        <p:spPr>
          <a:xfrm>
            <a:off x="780821" y="3188677"/>
            <a:ext cx="59980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Fra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 25. oktober til 3. november </a:t>
            </a:r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arrangerer vi i 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Norges Bygdeungdomslag </a:t>
            </a:r>
            <a:r>
              <a:rPr lang="nb-NO" sz="1400" b="1" dirty="0" err="1">
                <a:solidFill>
                  <a:srgbClr val="094A4E"/>
                </a:solidFill>
                <a:latin typeface="Source Sans Pro" panose="020B0503030403020204" pitchFamily="34" charset="0"/>
              </a:rPr>
              <a:t>Aksjonsuka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 2024</a:t>
            </a:r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. Formålet er å belyse et politisk tema som engasjerer ungdom i og utenfor organisasjonen, og samtidig synliggjøre organisasjonen og vårt arbeid for ungdom på bygda. I år ønsker vi å rette fokuset mot psykisk helse med temaet 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«La oss snakke om det!» </a:t>
            </a:r>
          </a:p>
          <a:p>
            <a:endParaRPr lang="nb-NO" sz="1400" dirty="0">
              <a:solidFill>
                <a:srgbClr val="094A4E"/>
              </a:solidFill>
              <a:latin typeface="Source Sans Pro" panose="020B0503030403020204" pitchFamily="34" charset="0"/>
            </a:endParaRPr>
          </a:p>
          <a:p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Årets aksjonsuke skal fungere som en samtalestarter for hele bygdesamfunn, og dermed bidra til mer åpenhet, aksept og kunnskap rundt psykisk helse, både i organisasjonen og på bygda generelt. </a:t>
            </a:r>
          </a:p>
          <a:p>
            <a:endParaRPr lang="nb-NO" sz="1400" b="1" dirty="0">
              <a:solidFill>
                <a:srgbClr val="094A4E"/>
              </a:solidFill>
              <a:latin typeface="Source Sans Pro" panose="020B0503030403020204" pitchFamily="34" charset="0"/>
            </a:endParaRPr>
          </a:p>
          <a:p>
            <a:r>
              <a:rPr lang="nb-NO" sz="1400" b="1" dirty="0">
                <a:solidFill>
                  <a:srgbClr val="074B4E"/>
                </a:solidFill>
                <a:latin typeface="Source Sans Pro" panose="020B0503030403020204" pitchFamily="34" charset="0"/>
              </a:rPr>
              <a:t>Info om arrangement?</a:t>
            </a:r>
          </a:p>
          <a:p>
            <a:endParaRPr lang="nb-NO" sz="1400" b="1" dirty="0">
              <a:solidFill>
                <a:srgbClr val="074B4E"/>
              </a:solidFill>
              <a:latin typeface="Source Sans Pro" panose="020B0503030403020204" pitchFamily="34" charset="0"/>
            </a:endParaRPr>
          </a:p>
          <a:p>
            <a:r>
              <a:rPr lang="nb-NO" sz="1400" b="1" i="1" dirty="0">
                <a:solidFill>
                  <a:srgbClr val="074B4E"/>
                </a:solidFill>
                <a:latin typeface="Source Sans Pro" panose="020B0503030403020204" pitchFamily="34" charset="0"/>
              </a:rPr>
              <a:t>Navn Lokallag</a:t>
            </a:r>
          </a:p>
          <a:p>
            <a:endParaRPr lang="nb-NO" sz="1400" dirty="0">
              <a:solidFill>
                <a:schemeClr val="accent4"/>
              </a:solidFill>
              <a:latin typeface="Source Sans Pro" panose="020B0503030403020204" pitchFamily="34" charset="0"/>
            </a:endParaRPr>
          </a:p>
          <a:p>
            <a:endParaRPr lang="nb-NO" sz="1400" dirty="0">
              <a:solidFill>
                <a:schemeClr val="accent4"/>
              </a:solidFill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12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bilde 4" descr="Et bilde som inneholder tekst, skjermbilde, design, grafisk design">
            <a:extLst>
              <a:ext uri="{FF2B5EF4-FFF2-40B4-BE49-F238E27FC236}">
                <a16:creationId xmlns:a16="http://schemas.microsoft.com/office/drawing/2014/main" id="{87A201AB-317A-4A3A-4DF3-A3B69C2586C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idx="13"/>
          </p:nvPr>
        </p:nvPicPr>
        <p:blipFill>
          <a:blip r:embed="rId2"/>
          <a:srcRect t="6" b="6"/>
          <a:stretch>
            <a:fillRect/>
          </a:stretch>
        </p:blipFill>
        <p:spPr>
          <a:xfrm>
            <a:off x="0" y="-1"/>
            <a:ext cx="7643446" cy="10796955"/>
          </a:xfrm>
        </p:spPr>
      </p:pic>
      <p:sp>
        <p:nvSpPr>
          <p:cNvPr id="12" name="TekstSylinder 11">
            <a:extLst>
              <a:ext uri="{FF2B5EF4-FFF2-40B4-BE49-F238E27FC236}">
                <a16:creationId xmlns:a16="http://schemas.microsoft.com/office/drawing/2014/main" id="{F580040C-B2A9-6065-46E3-36875A7AEE0E}"/>
              </a:ext>
            </a:extLst>
          </p:cNvPr>
          <p:cNvSpPr txBox="1"/>
          <p:nvPr/>
        </p:nvSpPr>
        <p:spPr>
          <a:xfrm>
            <a:off x="879228" y="3257325"/>
            <a:ext cx="590843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Fra 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25. oktober til 3. november </a:t>
            </a:r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arrangerer vi i 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Norges Bygdeungdomslag </a:t>
            </a:r>
            <a:r>
              <a:rPr lang="nb-NO" sz="1400" b="1" dirty="0" err="1">
                <a:solidFill>
                  <a:srgbClr val="094A4E"/>
                </a:solidFill>
                <a:latin typeface="Source Sans Pro" panose="020B0503030403020204" pitchFamily="34" charset="0"/>
              </a:rPr>
              <a:t>Aksjonsuka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 2024</a:t>
            </a:r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. Formålet er å belyse et politisk tema som engasjerer ungdom i og utenfor organisasjonen, og samtidig synliggjøre organisasjonen og vårt arbeid for ungdom på bygda. I år ønsker vi å rette fokuset mot psykisk helse med temaet 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«La oss snakke om det!» </a:t>
            </a:r>
          </a:p>
          <a:p>
            <a:endParaRPr lang="nb-NO" sz="1400" dirty="0">
              <a:solidFill>
                <a:srgbClr val="094A4E"/>
              </a:solidFill>
              <a:latin typeface="Source Sans Pro" panose="020B0503030403020204" pitchFamily="34" charset="0"/>
            </a:endParaRPr>
          </a:p>
          <a:p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Årets aksjonsuke skal fungere som en samtalestarter for hele bygdesamfunn, og dermed bidra til mer åpenhet, aksept og kunnskap rundt psykisk helse, både i organisasjonen og på bygda generelt. </a:t>
            </a:r>
          </a:p>
          <a:p>
            <a:endParaRPr lang="nb-NO" sz="1400" dirty="0">
              <a:solidFill>
                <a:srgbClr val="094A4E"/>
              </a:solidFill>
              <a:latin typeface="Source Sans Pro" panose="020B0503030403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u="none" strike="noStrike" kern="1200" cap="none" spc="0" normalizeH="0" baseline="0" noProof="0" dirty="0">
                <a:ln>
                  <a:noFill/>
                </a:ln>
                <a:solidFill>
                  <a:srgbClr val="074B4E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Info om arrangement?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srgbClr val="074B4E"/>
              </a:solidFill>
              <a:effectLst/>
              <a:uLnTx/>
              <a:uFillTx/>
              <a:latin typeface="Source Sans Pro" panose="020B050303040302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1" u="none" strike="noStrike" kern="1200" cap="none" spc="0" normalizeH="0" baseline="0" noProof="0" dirty="0">
                <a:ln>
                  <a:noFill/>
                </a:ln>
                <a:solidFill>
                  <a:srgbClr val="074B4E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Navn Lokallag</a:t>
            </a:r>
          </a:p>
          <a:p>
            <a:endParaRPr lang="nb-NO" sz="1400" dirty="0">
              <a:solidFill>
                <a:srgbClr val="094A4E"/>
              </a:solidFill>
              <a:latin typeface="Source Sans Pro" panose="020B0503030403020204" pitchFamily="34" charset="0"/>
            </a:endParaRPr>
          </a:p>
          <a:p>
            <a:endParaRPr lang="nb-NO" sz="1400" b="1" dirty="0">
              <a:solidFill>
                <a:srgbClr val="094A4E"/>
              </a:solidFill>
              <a:latin typeface="Source Sans Pro" panose="020B0503030403020204" pitchFamily="34" charset="0"/>
            </a:endParaRPr>
          </a:p>
          <a:p>
            <a:endParaRPr lang="nb-NO" sz="1400" dirty="0">
              <a:solidFill>
                <a:schemeClr val="accent4"/>
              </a:solidFill>
              <a:latin typeface="Source Sans Pro" panose="020B0503030403020204" pitchFamily="34" charset="0"/>
            </a:endParaRPr>
          </a:p>
          <a:p>
            <a:endParaRPr lang="nb-NO" sz="1400" dirty="0">
              <a:solidFill>
                <a:schemeClr val="accent4"/>
              </a:solidFill>
              <a:latin typeface="Source Sans Pro" panose="020B0503030403020204" pitchFamily="34" charset="0"/>
            </a:endParaRPr>
          </a:p>
        </p:txBody>
      </p:sp>
      <p:sp>
        <p:nvSpPr>
          <p:cNvPr id="4" name="Tittel 2">
            <a:extLst>
              <a:ext uri="{FF2B5EF4-FFF2-40B4-BE49-F238E27FC236}">
                <a16:creationId xmlns:a16="http://schemas.microsoft.com/office/drawing/2014/main" id="{B3A93821-5C8D-AF35-2AE3-3C4D31C4FBEB}"/>
              </a:ext>
            </a:extLst>
          </p:cNvPr>
          <p:cNvSpPr txBox="1">
            <a:spLocks/>
          </p:cNvSpPr>
          <p:nvPr/>
        </p:nvSpPr>
        <p:spPr>
          <a:xfrm>
            <a:off x="17583" y="1255829"/>
            <a:ext cx="7631723" cy="1861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b="1" i="0" kern="1200" spc="100" baseline="0">
                <a:solidFill>
                  <a:schemeClr val="accent3"/>
                </a:solidFill>
                <a:latin typeface="Source Sans Pro" panose="020B0503030403020204" pitchFamily="34" charset="0"/>
                <a:ea typeface="+mj-ea"/>
                <a:cs typeface="+mj-cs"/>
              </a:defRPr>
            </a:lvl1pPr>
          </a:lstStyle>
          <a:p>
            <a:r>
              <a:rPr lang="nb-NO" sz="4200" dirty="0">
                <a:solidFill>
                  <a:srgbClr val="114B4E"/>
                </a:solidFill>
              </a:rPr>
              <a:t>HVORDAN HAR DU DET?</a:t>
            </a:r>
            <a:br>
              <a:rPr lang="nb-NO" sz="4000" dirty="0"/>
            </a:br>
            <a:r>
              <a:rPr lang="nb-NO" sz="4000" dirty="0">
                <a:solidFill>
                  <a:srgbClr val="249E9C"/>
                </a:solidFill>
              </a:rPr>
              <a:t>LA OSS SNAKKE OM DET!</a:t>
            </a:r>
          </a:p>
        </p:txBody>
      </p:sp>
    </p:spTree>
    <p:extLst>
      <p:ext uri="{BB962C8B-B14F-4D97-AF65-F5344CB8AC3E}">
        <p14:creationId xmlns:p14="http://schemas.microsoft.com/office/powerpoint/2010/main" val="3193998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bilde 4" descr="Et bilde som inneholder tekst, skjermbilde, design, grafisk design">
            <a:extLst>
              <a:ext uri="{FF2B5EF4-FFF2-40B4-BE49-F238E27FC236}">
                <a16:creationId xmlns:a16="http://schemas.microsoft.com/office/drawing/2014/main" id="{87A201AB-317A-4A3A-4DF3-A3B69C2586C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idx="13"/>
          </p:nvPr>
        </p:nvPicPr>
        <p:blipFill>
          <a:blip r:embed="rId2"/>
          <a:srcRect t="6" b="6"/>
          <a:stretch>
            <a:fillRect/>
          </a:stretch>
        </p:blipFill>
        <p:spPr>
          <a:xfrm>
            <a:off x="0" y="-1"/>
            <a:ext cx="7643446" cy="10796955"/>
          </a:xfrm>
        </p:spPr>
      </p:pic>
      <p:sp>
        <p:nvSpPr>
          <p:cNvPr id="12" name="TekstSylinder 11">
            <a:extLst>
              <a:ext uri="{FF2B5EF4-FFF2-40B4-BE49-F238E27FC236}">
                <a16:creationId xmlns:a16="http://schemas.microsoft.com/office/drawing/2014/main" id="{F580040C-B2A9-6065-46E3-36875A7AEE0E}"/>
              </a:ext>
            </a:extLst>
          </p:cNvPr>
          <p:cNvSpPr txBox="1"/>
          <p:nvPr/>
        </p:nvSpPr>
        <p:spPr>
          <a:xfrm>
            <a:off x="834427" y="3185170"/>
            <a:ext cx="597459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Fra 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25. oktober til 3. november </a:t>
            </a:r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arrangerer vi i 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Norges Bygdeungdomslag </a:t>
            </a:r>
            <a:r>
              <a:rPr lang="nb-NO" sz="1400" b="1" dirty="0" err="1">
                <a:solidFill>
                  <a:srgbClr val="094A4E"/>
                </a:solidFill>
                <a:latin typeface="Source Sans Pro" panose="020B0503030403020204" pitchFamily="34" charset="0"/>
              </a:rPr>
              <a:t>Aksjonsuka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 2024</a:t>
            </a:r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. Formålet er å belyse et politisk tema som engasjerer ungdom i og utenfor organisasjonen, og samtidig synliggjøre organisasjonen og vårt arbeid for ungdom på bygda. I år ønsker vi å rette fokuset mot psykisk helse med temaet </a:t>
            </a:r>
            <a:r>
              <a:rPr lang="nb-NO" sz="1400" b="1" dirty="0">
                <a:solidFill>
                  <a:srgbClr val="094A4E"/>
                </a:solidFill>
                <a:latin typeface="Source Sans Pro" panose="020B0503030403020204" pitchFamily="34" charset="0"/>
              </a:rPr>
              <a:t>«La oss snakke om det!» </a:t>
            </a:r>
          </a:p>
          <a:p>
            <a:endParaRPr lang="nb-NO" sz="1400" dirty="0">
              <a:solidFill>
                <a:srgbClr val="094A4E"/>
              </a:solidFill>
              <a:latin typeface="Source Sans Pro" panose="020B0503030403020204" pitchFamily="34" charset="0"/>
            </a:endParaRPr>
          </a:p>
          <a:p>
            <a:r>
              <a:rPr lang="nb-NO" sz="1400" dirty="0">
                <a:solidFill>
                  <a:srgbClr val="094A4E"/>
                </a:solidFill>
                <a:latin typeface="Source Sans Pro" panose="020B0503030403020204" pitchFamily="34" charset="0"/>
              </a:rPr>
              <a:t>Årets aksjonsuke skal fungere som en samtalestarter for hele bygdesamfunn, og dermed bidra til mer åpenhet, aksept og kunnskap rundt psykisk helse, både i organisasjonen og på bygda generelt. </a:t>
            </a:r>
            <a:endParaRPr lang="nb-NO" sz="1400" b="1" dirty="0">
              <a:solidFill>
                <a:srgbClr val="094A4E"/>
              </a:solidFill>
              <a:latin typeface="Source Sans Pro" panose="020B0503030403020204" pitchFamily="34" charset="0"/>
            </a:endParaRPr>
          </a:p>
          <a:p>
            <a:endParaRPr lang="nb-NO" sz="1400" b="1" dirty="0">
              <a:solidFill>
                <a:srgbClr val="094A4E"/>
              </a:solidFill>
              <a:latin typeface="Source Sans Pro" panose="020B0503030403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rgbClr val="074B4E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Info om arrangement?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srgbClr val="074B4E"/>
              </a:solidFill>
              <a:effectLst/>
              <a:uLnTx/>
              <a:uFillTx/>
              <a:latin typeface="Source Sans Pro" panose="020B050303040302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1" u="none" strike="noStrike" kern="1200" cap="none" spc="0" normalizeH="0" baseline="0" noProof="0" dirty="0">
                <a:ln>
                  <a:noFill/>
                </a:ln>
                <a:solidFill>
                  <a:srgbClr val="074B4E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Navn Lokallag</a:t>
            </a:r>
          </a:p>
          <a:p>
            <a:endParaRPr lang="nb-NO" sz="1400" dirty="0">
              <a:solidFill>
                <a:schemeClr val="accent4"/>
              </a:solidFill>
              <a:latin typeface="Source Sans Pro" panose="020B0503030403020204" pitchFamily="34" charset="0"/>
            </a:endParaRPr>
          </a:p>
          <a:p>
            <a:endParaRPr lang="nb-NO" sz="1400" dirty="0">
              <a:solidFill>
                <a:schemeClr val="accent4"/>
              </a:solidFill>
              <a:latin typeface="Source Sans Pro" panose="020B0503030403020204" pitchFamily="34" charset="0"/>
            </a:endParaRPr>
          </a:p>
        </p:txBody>
      </p:sp>
      <p:sp>
        <p:nvSpPr>
          <p:cNvPr id="2" name="Tittel 2">
            <a:extLst>
              <a:ext uri="{FF2B5EF4-FFF2-40B4-BE49-F238E27FC236}">
                <a16:creationId xmlns:a16="http://schemas.microsoft.com/office/drawing/2014/main" id="{9CA9C577-C7D2-8820-C497-88F825A5B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99000"/>
            <a:ext cx="7643446" cy="1861025"/>
          </a:xfrm>
        </p:spPr>
        <p:txBody>
          <a:bodyPr>
            <a:normAutofit/>
          </a:bodyPr>
          <a:lstStyle/>
          <a:p>
            <a:r>
              <a:rPr lang="nb-NO" sz="3300" dirty="0">
                <a:solidFill>
                  <a:srgbClr val="114B4E"/>
                </a:solidFill>
              </a:rPr>
              <a:t>SAMMEN SKAPER VI ÅPENHET</a:t>
            </a:r>
            <a:br>
              <a:rPr lang="nb-NO" sz="4000" dirty="0"/>
            </a:br>
            <a:r>
              <a:rPr lang="nb-NO" sz="3700" dirty="0">
                <a:solidFill>
                  <a:srgbClr val="249E9C"/>
                </a:solidFill>
              </a:rPr>
              <a:t>SNAKK OM PSYKISK HELSE</a:t>
            </a:r>
          </a:p>
        </p:txBody>
      </p:sp>
    </p:spTree>
    <p:extLst>
      <p:ext uri="{BB962C8B-B14F-4D97-AF65-F5344CB8AC3E}">
        <p14:creationId xmlns:p14="http://schemas.microsoft.com/office/powerpoint/2010/main" val="5238791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NBU_Intern">
      <a:dk1>
        <a:srgbClr val="000000"/>
      </a:dk1>
      <a:lt1>
        <a:srgbClr val="FAF8E9"/>
      </a:lt1>
      <a:dk2>
        <a:srgbClr val="3E4C2C"/>
      </a:dk2>
      <a:lt2>
        <a:srgbClr val="FAF8E9"/>
      </a:lt2>
      <a:accent1>
        <a:srgbClr val="BACF5A"/>
      </a:accent1>
      <a:accent2>
        <a:srgbClr val="CFD680"/>
      </a:accent2>
      <a:accent3>
        <a:srgbClr val="717D49"/>
      </a:accent3>
      <a:accent4>
        <a:srgbClr val="4D562F"/>
      </a:accent4>
      <a:accent5>
        <a:srgbClr val="C45744"/>
      </a:accent5>
      <a:accent6>
        <a:srgbClr val="D48C86"/>
      </a:accent6>
      <a:hlink>
        <a:srgbClr val="BACF5A"/>
      </a:hlink>
      <a:folHlink>
        <a:srgbClr val="707D48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3" id="{568E049B-68B4-704A-BE94-DB5198EB2755}" vid="{96DEA1C7-8723-F64E-8A80-09CCAA4893B9}"/>
    </a:ext>
  </a:extLst>
</a:theme>
</file>

<file path=ppt/theme/theme2.xml><?xml version="1.0" encoding="utf-8"?>
<a:theme xmlns:a="http://schemas.openxmlformats.org/drawingml/2006/main" name="2_Office-tema">
  <a:themeElements>
    <a:clrScheme name="NBU_Lokale_Initiativ">
      <a:dk1>
        <a:srgbClr val="000000"/>
      </a:dk1>
      <a:lt1>
        <a:srgbClr val="FBF8E7"/>
      </a:lt1>
      <a:dk2>
        <a:srgbClr val="3E4C2C"/>
      </a:dk2>
      <a:lt2>
        <a:srgbClr val="FBF9EF"/>
      </a:lt2>
      <a:accent1>
        <a:srgbClr val="BACF5A"/>
      </a:accent1>
      <a:accent2>
        <a:srgbClr val="1F4142"/>
      </a:accent2>
      <a:accent3>
        <a:srgbClr val="7FBEB1"/>
      </a:accent3>
      <a:accent4>
        <a:srgbClr val="D38C85"/>
      </a:accent4>
      <a:accent5>
        <a:srgbClr val="619F64"/>
      </a:accent5>
      <a:accent6>
        <a:srgbClr val="43644C"/>
      </a:accent6>
      <a:hlink>
        <a:srgbClr val="BACF5A"/>
      </a:hlink>
      <a:folHlink>
        <a:srgbClr val="707D48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3" id="{568E049B-68B4-704A-BE94-DB5198EB2755}" vid="{C84865E0-B5D1-0243-B5F2-F8E12D4EF7B5}"/>
    </a:ext>
  </a:extLst>
</a:theme>
</file>

<file path=ppt/theme/theme3.xml><?xml version="1.0" encoding="utf-8"?>
<a:theme xmlns:a="http://schemas.openxmlformats.org/drawingml/2006/main" name="3_Office-tema">
  <a:themeElements>
    <a:clrScheme name="NBU_Sentrale_Arrangement">
      <a:dk1>
        <a:srgbClr val="2C6747"/>
      </a:dk1>
      <a:lt1>
        <a:srgbClr val="FAF8E9"/>
      </a:lt1>
      <a:dk2>
        <a:srgbClr val="2B533F"/>
      </a:dk2>
      <a:lt2>
        <a:srgbClr val="FAF8E9"/>
      </a:lt2>
      <a:accent1>
        <a:srgbClr val="23A555"/>
      </a:accent1>
      <a:accent2>
        <a:srgbClr val="2C6747"/>
      </a:accent2>
      <a:accent3>
        <a:srgbClr val="9DD0B0"/>
      </a:accent3>
      <a:accent4>
        <a:srgbClr val="C9D15F"/>
      </a:accent4>
      <a:accent5>
        <a:srgbClr val="CFD780"/>
      </a:accent5>
      <a:accent6>
        <a:srgbClr val="AEB45A"/>
      </a:accent6>
      <a:hlink>
        <a:srgbClr val="23A555"/>
      </a:hlink>
      <a:folHlink>
        <a:srgbClr val="9DD0B0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3" id="{568E049B-68B4-704A-BE94-DB5198EB2755}" vid="{7176B86B-CDE1-5148-AA7F-682C167E2F5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NBU_PowerPoint_Plakatmal</Template>
  <TotalTime>176</TotalTime>
  <Words>428</Words>
  <Application>Microsoft Office PowerPoint</Application>
  <PresentationFormat>Egendefinert</PresentationFormat>
  <Paragraphs>32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Calibri</vt:lpstr>
      <vt:lpstr>Source Sans Pro</vt:lpstr>
      <vt:lpstr>1_Office-tema</vt:lpstr>
      <vt:lpstr>2_Office-tema</vt:lpstr>
      <vt:lpstr>3_Office-tema</vt:lpstr>
      <vt:lpstr>Plakater  Aksjonsuka 2024</vt:lpstr>
      <vt:lpstr>LA OSS SNAKKE OM DET! I 2023 gikk antall selvmord blant de yngste opp 54%</vt:lpstr>
      <vt:lpstr>PowerPoint-presentasjon</vt:lpstr>
      <vt:lpstr>SAMMEN SKAPER VI ÅPENHET SNAKK OM PSYKISK HELSE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Emma Gerritsen</dc:creator>
  <cp:lastModifiedBy>Simone Honstad Tafjord</cp:lastModifiedBy>
  <cp:revision>2</cp:revision>
  <dcterms:created xsi:type="dcterms:W3CDTF">2019-08-22T11:11:21Z</dcterms:created>
  <dcterms:modified xsi:type="dcterms:W3CDTF">2024-09-23T06:37:29Z</dcterms:modified>
</cp:coreProperties>
</file>