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678" r:id="rId5"/>
    <p:sldMasterId id="2147483686" r:id="rId6"/>
    <p:sldMasterId id="2147483670" r:id="rId7"/>
    <p:sldMasterId id="2147483662" r:id="rId8"/>
    <p:sldMasterId id="2147483726" r:id="rId9"/>
  </p:sldMasterIdLst>
  <p:notesMasterIdLst>
    <p:notesMasterId r:id="rId19"/>
  </p:notesMasterIdLst>
  <p:sldIdLst>
    <p:sldId id="269" r:id="rId10"/>
    <p:sldId id="314" r:id="rId11"/>
    <p:sldId id="308" r:id="rId12"/>
    <p:sldId id="313" r:id="rId13"/>
    <p:sldId id="310" r:id="rId14"/>
    <p:sldId id="311" r:id="rId15"/>
    <p:sldId id="312" r:id="rId16"/>
    <p:sldId id="315"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A3A"/>
    <a:srgbClr val="EF7D9B"/>
    <a:srgbClr val="ECEBC5"/>
    <a:srgbClr val="CBD964"/>
    <a:srgbClr val="BBD63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D652A1-5642-4918-B017-D633BFBE9C10}" v="1" dt="2024-11-28T15:02:39.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90741" autoAdjust="0"/>
  </p:normalViewPr>
  <p:slideViewPr>
    <p:cSldViewPr>
      <p:cViewPr varScale="1">
        <p:scale>
          <a:sx n="115" d="100"/>
          <a:sy n="115" d="100"/>
        </p:scale>
        <p:origin x="258" y="10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121" d="100"/>
          <a:sy n="121" d="100"/>
        </p:scale>
        <p:origin x="4164" y="90"/>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Honstad Tafjord" userId="7ef8a946-5734-4601-af54-975e1e3b58cb" providerId="ADAL" clId="{BED652A1-5642-4918-B017-D633BFBE9C10}"/>
    <pc:docChg chg="undo custSel modSld">
      <pc:chgData name="Simone Honstad Tafjord" userId="7ef8a946-5734-4601-af54-975e1e3b58cb" providerId="ADAL" clId="{BED652A1-5642-4918-B017-D633BFBE9C10}" dt="2024-11-29T08:29:38.972" v="136" actId="5793"/>
      <pc:docMkLst>
        <pc:docMk/>
      </pc:docMkLst>
      <pc:sldChg chg="modSp mod">
        <pc:chgData name="Simone Honstad Tafjord" userId="7ef8a946-5734-4601-af54-975e1e3b58cb" providerId="ADAL" clId="{BED652A1-5642-4918-B017-D633BFBE9C10}" dt="2024-11-29T08:22:40.051" v="123" actId="207"/>
        <pc:sldMkLst>
          <pc:docMk/>
          <pc:sldMk cId="247359613" sldId="269"/>
        </pc:sldMkLst>
        <pc:spChg chg="mod">
          <ac:chgData name="Simone Honstad Tafjord" userId="7ef8a946-5734-4601-af54-975e1e3b58cb" providerId="ADAL" clId="{BED652A1-5642-4918-B017-D633BFBE9C10}" dt="2024-11-29T08:22:40.051" v="123" actId="207"/>
          <ac:spMkLst>
            <pc:docMk/>
            <pc:sldMk cId="247359613" sldId="269"/>
            <ac:spMk id="2" creationId="{2EEAB059-69C1-1632-1DE0-12E892A82EED}"/>
          </ac:spMkLst>
        </pc:spChg>
      </pc:sldChg>
      <pc:sldChg chg="modSp mod">
        <pc:chgData name="Simone Honstad Tafjord" userId="7ef8a946-5734-4601-af54-975e1e3b58cb" providerId="ADAL" clId="{BED652A1-5642-4918-B017-D633BFBE9C10}" dt="2024-11-29T08:17:35.640" v="66" actId="20577"/>
        <pc:sldMkLst>
          <pc:docMk/>
          <pc:sldMk cId="2315372719" sldId="308"/>
        </pc:sldMkLst>
        <pc:spChg chg="mod">
          <ac:chgData name="Simone Honstad Tafjord" userId="7ef8a946-5734-4601-af54-975e1e3b58cb" providerId="ADAL" clId="{BED652A1-5642-4918-B017-D633BFBE9C10}" dt="2024-11-28T15:03:20.823" v="13" actId="20577"/>
          <ac:spMkLst>
            <pc:docMk/>
            <pc:sldMk cId="2315372719" sldId="308"/>
            <ac:spMk id="2" creationId="{FDADF9E4-7C05-8349-C11A-9ACB85FCAA3D}"/>
          </ac:spMkLst>
        </pc:spChg>
        <pc:spChg chg="mod">
          <ac:chgData name="Simone Honstad Tafjord" userId="7ef8a946-5734-4601-af54-975e1e3b58cb" providerId="ADAL" clId="{BED652A1-5642-4918-B017-D633BFBE9C10}" dt="2024-11-29T08:17:35.640" v="66" actId="20577"/>
          <ac:spMkLst>
            <pc:docMk/>
            <pc:sldMk cId="2315372719" sldId="308"/>
            <ac:spMk id="3" creationId="{6433AA05-1E4B-323A-0675-9CB3B5C8CCFC}"/>
          </ac:spMkLst>
        </pc:spChg>
      </pc:sldChg>
      <pc:sldChg chg="modSp mod">
        <pc:chgData name="Simone Honstad Tafjord" userId="7ef8a946-5734-4601-af54-975e1e3b58cb" providerId="ADAL" clId="{BED652A1-5642-4918-B017-D633BFBE9C10}" dt="2024-11-29T08:20:25.823" v="95" actId="5793"/>
        <pc:sldMkLst>
          <pc:docMk/>
          <pc:sldMk cId="2386181548" sldId="310"/>
        </pc:sldMkLst>
        <pc:spChg chg="mod">
          <ac:chgData name="Simone Honstad Tafjord" userId="7ef8a946-5734-4601-af54-975e1e3b58cb" providerId="ADAL" clId="{BED652A1-5642-4918-B017-D633BFBE9C10}" dt="2024-11-28T15:03:44.019" v="26" actId="20577"/>
          <ac:spMkLst>
            <pc:docMk/>
            <pc:sldMk cId="2386181548" sldId="310"/>
            <ac:spMk id="2" creationId="{DDF55266-E4BE-B31B-4DCA-FF3FB70E69A9}"/>
          </ac:spMkLst>
        </pc:spChg>
        <pc:spChg chg="mod">
          <ac:chgData name="Simone Honstad Tafjord" userId="7ef8a946-5734-4601-af54-975e1e3b58cb" providerId="ADAL" clId="{BED652A1-5642-4918-B017-D633BFBE9C10}" dt="2024-11-29T08:20:25.823" v="95" actId="5793"/>
          <ac:spMkLst>
            <pc:docMk/>
            <pc:sldMk cId="2386181548" sldId="310"/>
            <ac:spMk id="3" creationId="{9E749FE9-8FCF-8A19-DB52-152CA7E7EEB7}"/>
          </ac:spMkLst>
        </pc:spChg>
      </pc:sldChg>
      <pc:sldChg chg="modSp mod">
        <pc:chgData name="Simone Honstad Tafjord" userId="7ef8a946-5734-4601-af54-975e1e3b58cb" providerId="ADAL" clId="{BED652A1-5642-4918-B017-D633BFBE9C10}" dt="2024-11-28T15:03:48.997" v="27" actId="207"/>
        <pc:sldMkLst>
          <pc:docMk/>
          <pc:sldMk cId="2606583263" sldId="311"/>
        </pc:sldMkLst>
        <pc:spChg chg="mod">
          <ac:chgData name="Simone Honstad Tafjord" userId="7ef8a946-5734-4601-af54-975e1e3b58cb" providerId="ADAL" clId="{BED652A1-5642-4918-B017-D633BFBE9C10}" dt="2024-11-28T15:03:48.997" v="27" actId="207"/>
          <ac:spMkLst>
            <pc:docMk/>
            <pc:sldMk cId="2606583263" sldId="311"/>
            <ac:spMk id="2" creationId="{27009C91-8001-592A-DD44-6C1CBB76BD42}"/>
          </ac:spMkLst>
        </pc:spChg>
      </pc:sldChg>
      <pc:sldChg chg="addSp delSp modSp mod modNotesTx">
        <pc:chgData name="Simone Honstad Tafjord" userId="7ef8a946-5734-4601-af54-975e1e3b58cb" providerId="ADAL" clId="{BED652A1-5642-4918-B017-D633BFBE9C10}" dt="2024-11-29T08:29:38.972" v="136" actId="5793"/>
        <pc:sldMkLst>
          <pc:docMk/>
          <pc:sldMk cId="3979659665" sldId="312"/>
        </pc:sldMkLst>
        <pc:spChg chg="mod">
          <ac:chgData name="Simone Honstad Tafjord" userId="7ef8a946-5734-4601-af54-975e1e3b58cb" providerId="ADAL" clId="{BED652A1-5642-4918-B017-D633BFBE9C10}" dt="2024-11-28T15:03:52.815" v="28" actId="207"/>
          <ac:spMkLst>
            <pc:docMk/>
            <pc:sldMk cId="3979659665" sldId="312"/>
            <ac:spMk id="2" creationId="{7D103986-FC1F-C739-672D-447633E95306}"/>
          </ac:spMkLst>
        </pc:spChg>
        <pc:spChg chg="mod">
          <ac:chgData name="Simone Honstad Tafjord" userId="7ef8a946-5734-4601-af54-975e1e3b58cb" providerId="ADAL" clId="{BED652A1-5642-4918-B017-D633BFBE9C10}" dt="2024-11-29T08:20:50.662" v="99" actId="20577"/>
          <ac:spMkLst>
            <pc:docMk/>
            <pc:sldMk cId="3979659665" sldId="312"/>
            <ac:spMk id="3" creationId="{4400DF53-42A9-6F52-6137-19791575FA9D}"/>
          </ac:spMkLst>
        </pc:spChg>
        <pc:picChg chg="del">
          <ac:chgData name="Simone Honstad Tafjord" userId="7ef8a946-5734-4601-af54-975e1e3b58cb" providerId="ADAL" clId="{BED652A1-5642-4918-B017-D633BFBE9C10}" dt="2024-11-28T14:56:34.626" v="0" actId="478"/>
          <ac:picMkLst>
            <pc:docMk/>
            <pc:sldMk cId="3979659665" sldId="312"/>
            <ac:picMk id="5" creationId="{7FB57498-5100-AD61-01FF-F5D6A3ECCB36}"/>
          </ac:picMkLst>
        </pc:picChg>
        <pc:picChg chg="add mod">
          <ac:chgData name="Simone Honstad Tafjord" userId="7ef8a946-5734-4601-af54-975e1e3b58cb" providerId="ADAL" clId="{BED652A1-5642-4918-B017-D633BFBE9C10}" dt="2024-11-29T08:20:54.065" v="100" actId="14100"/>
          <ac:picMkLst>
            <pc:docMk/>
            <pc:sldMk cId="3979659665" sldId="312"/>
            <ac:picMk id="6" creationId="{BA78DEA4-6E90-A1BF-F29E-8427C8B1A5BC}"/>
          </ac:picMkLst>
        </pc:picChg>
      </pc:sldChg>
      <pc:sldChg chg="modSp mod">
        <pc:chgData name="Simone Honstad Tafjord" userId="7ef8a946-5734-4601-af54-975e1e3b58cb" providerId="ADAL" clId="{BED652A1-5642-4918-B017-D633BFBE9C10}" dt="2024-11-29T08:25:46.922" v="130" actId="27636"/>
        <pc:sldMkLst>
          <pc:docMk/>
          <pc:sldMk cId="3768258327" sldId="313"/>
        </pc:sldMkLst>
        <pc:spChg chg="mod">
          <ac:chgData name="Simone Honstad Tafjord" userId="7ef8a946-5734-4601-af54-975e1e3b58cb" providerId="ADAL" clId="{BED652A1-5642-4918-B017-D633BFBE9C10}" dt="2024-11-28T15:03:25.012" v="14" actId="207"/>
          <ac:spMkLst>
            <pc:docMk/>
            <pc:sldMk cId="3768258327" sldId="313"/>
            <ac:spMk id="2" creationId="{12BC9CC3-E4A0-675D-2292-B7F9A244ACC2}"/>
          </ac:spMkLst>
        </pc:spChg>
        <pc:spChg chg="mod">
          <ac:chgData name="Simone Honstad Tafjord" userId="7ef8a946-5734-4601-af54-975e1e3b58cb" providerId="ADAL" clId="{BED652A1-5642-4918-B017-D633BFBE9C10}" dt="2024-11-29T08:25:46.922" v="130" actId="27636"/>
          <ac:spMkLst>
            <pc:docMk/>
            <pc:sldMk cId="3768258327" sldId="313"/>
            <ac:spMk id="3" creationId="{FD198BCB-F560-8FB4-D49F-E54484D8F1AA}"/>
          </ac:spMkLst>
        </pc:spChg>
      </pc:sldChg>
      <pc:sldChg chg="modSp mod">
        <pc:chgData name="Simone Honstad Tafjord" userId="7ef8a946-5734-4601-af54-975e1e3b58cb" providerId="ADAL" clId="{BED652A1-5642-4918-B017-D633BFBE9C10}" dt="2024-11-29T08:17:15.818" v="58" actId="207"/>
        <pc:sldMkLst>
          <pc:docMk/>
          <pc:sldMk cId="4043054469" sldId="314"/>
        </pc:sldMkLst>
        <pc:spChg chg="mod">
          <ac:chgData name="Simone Honstad Tafjord" userId="7ef8a946-5734-4601-af54-975e1e3b58cb" providerId="ADAL" clId="{BED652A1-5642-4918-B017-D633BFBE9C10}" dt="2024-11-29T08:17:15.818" v="58" actId="207"/>
          <ac:spMkLst>
            <pc:docMk/>
            <pc:sldMk cId="4043054469" sldId="314"/>
            <ac:spMk id="2" creationId="{385B5E72-02BD-9F3E-36DC-8BE89D9C319E}"/>
          </ac:spMkLst>
        </pc:spChg>
        <pc:spChg chg="mod">
          <ac:chgData name="Simone Honstad Tafjord" userId="7ef8a946-5734-4601-af54-975e1e3b58cb" providerId="ADAL" clId="{BED652A1-5642-4918-B017-D633BFBE9C10}" dt="2024-11-29T08:17:05.954" v="57" actId="20577"/>
          <ac:spMkLst>
            <pc:docMk/>
            <pc:sldMk cId="4043054469" sldId="314"/>
            <ac:spMk id="3" creationId="{65AFD5B1-AB54-FBDD-0C2F-8E3518A359BE}"/>
          </ac:spMkLst>
        </pc:spChg>
      </pc:sldChg>
      <pc:sldChg chg="modSp mod">
        <pc:chgData name="Simone Honstad Tafjord" userId="7ef8a946-5734-4601-af54-975e1e3b58cb" providerId="ADAL" clId="{BED652A1-5642-4918-B017-D633BFBE9C10}" dt="2024-11-29T08:21:55.967" v="120" actId="20577"/>
        <pc:sldMkLst>
          <pc:docMk/>
          <pc:sldMk cId="2798004985" sldId="315"/>
        </pc:sldMkLst>
        <pc:spChg chg="mod">
          <ac:chgData name="Simone Honstad Tafjord" userId="7ef8a946-5734-4601-af54-975e1e3b58cb" providerId="ADAL" clId="{BED652A1-5642-4918-B017-D633BFBE9C10}" dt="2024-11-28T15:03:58.829" v="29" actId="207"/>
          <ac:spMkLst>
            <pc:docMk/>
            <pc:sldMk cId="2798004985" sldId="315"/>
            <ac:spMk id="2" creationId="{30FE70ED-68E2-C424-C95B-FE10C121E54D}"/>
          </ac:spMkLst>
        </pc:spChg>
        <pc:spChg chg="mod">
          <ac:chgData name="Simone Honstad Tafjord" userId="7ef8a946-5734-4601-af54-975e1e3b58cb" providerId="ADAL" clId="{BED652A1-5642-4918-B017-D633BFBE9C10}" dt="2024-11-29T08:06:06.367" v="34" actId="27636"/>
          <ac:spMkLst>
            <pc:docMk/>
            <pc:sldMk cId="2798004985" sldId="315"/>
            <ac:spMk id="3" creationId="{567267DE-AC69-35C7-619D-EB08AA1F9D8A}"/>
          </ac:spMkLst>
        </pc:spChg>
        <pc:spChg chg="mod">
          <ac:chgData name="Simone Honstad Tafjord" userId="7ef8a946-5734-4601-af54-975e1e3b58cb" providerId="ADAL" clId="{BED652A1-5642-4918-B017-D633BFBE9C10}" dt="2024-11-29T08:21:55.967" v="120" actId="20577"/>
          <ac:spMkLst>
            <pc:docMk/>
            <pc:sldMk cId="2798004985" sldId="315"/>
            <ac:spMk id="4" creationId="{16BBC0F3-A443-70BC-2B8F-0071441A3E95}"/>
          </ac:spMkLst>
        </pc:spChg>
      </pc:sldChg>
    </pc:docChg>
  </pc:docChgLst>
  <pc:docChgLst>
    <pc:chgData name="Malin Solberg" userId="e08ae1e26e1b13a0" providerId="LiveId" clId="{325A7A7B-C99D-49B6-8750-DD317729868C}"/>
    <pc:docChg chg="undo custSel addSld modSld sldOrd">
      <pc:chgData name="Malin Solberg" userId="e08ae1e26e1b13a0" providerId="LiveId" clId="{325A7A7B-C99D-49B6-8750-DD317729868C}" dt="2024-11-21T15:32:09.240" v="2717" actId="255"/>
      <pc:docMkLst>
        <pc:docMk/>
      </pc:docMkLst>
      <pc:sldChg chg="modSp mod">
        <pc:chgData name="Malin Solberg" userId="e08ae1e26e1b13a0" providerId="LiveId" clId="{325A7A7B-C99D-49B6-8750-DD317729868C}" dt="2024-11-21T15:32:09.240" v="2717" actId="255"/>
        <pc:sldMkLst>
          <pc:docMk/>
          <pc:sldMk cId="2315372719" sldId="308"/>
        </pc:sldMkLst>
        <pc:spChg chg="mod">
          <ac:chgData name="Malin Solberg" userId="e08ae1e26e1b13a0" providerId="LiveId" clId="{325A7A7B-C99D-49B6-8750-DD317729868C}" dt="2024-11-21T15:32:09.240" v="2717" actId="255"/>
          <ac:spMkLst>
            <pc:docMk/>
            <pc:sldMk cId="2315372719" sldId="308"/>
            <ac:spMk id="3" creationId="{6433AA05-1E4B-323A-0675-9CB3B5C8CCFC}"/>
          </ac:spMkLst>
        </pc:spChg>
      </pc:sldChg>
      <pc:sldChg chg="modSp mod">
        <pc:chgData name="Malin Solberg" userId="e08ae1e26e1b13a0" providerId="LiveId" clId="{325A7A7B-C99D-49B6-8750-DD317729868C}" dt="2024-11-21T15:30:55.659" v="2697" actId="255"/>
        <pc:sldMkLst>
          <pc:docMk/>
          <pc:sldMk cId="2386181548" sldId="310"/>
        </pc:sldMkLst>
        <pc:spChg chg="mod">
          <ac:chgData name="Malin Solberg" userId="e08ae1e26e1b13a0" providerId="LiveId" clId="{325A7A7B-C99D-49B6-8750-DD317729868C}" dt="2024-11-21T15:30:55.659" v="2697" actId="255"/>
          <ac:spMkLst>
            <pc:docMk/>
            <pc:sldMk cId="2386181548" sldId="310"/>
            <ac:spMk id="3" creationId="{9E749FE9-8FCF-8A19-DB52-152CA7E7EEB7}"/>
          </ac:spMkLst>
        </pc:spChg>
      </pc:sldChg>
      <pc:sldChg chg="modSp mod">
        <pc:chgData name="Malin Solberg" userId="e08ae1e26e1b13a0" providerId="LiveId" clId="{325A7A7B-C99D-49B6-8750-DD317729868C}" dt="2024-11-21T15:00:10.568" v="1036" actId="20577"/>
        <pc:sldMkLst>
          <pc:docMk/>
          <pc:sldMk cId="2606583263" sldId="311"/>
        </pc:sldMkLst>
        <pc:spChg chg="mod">
          <ac:chgData name="Malin Solberg" userId="e08ae1e26e1b13a0" providerId="LiveId" clId="{325A7A7B-C99D-49B6-8750-DD317729868C}" dt="2024-11-21T15:00:10.568" v="1036" actId="20577"/>
          <ac:spMkLst>
            <pc:docMk/>
            <pc:sldMk cId="2606583263" sldId="311"/>
            <ac:spMk id="3" creationId="{94865D97-E6D9-64E3-C747-FB181540F3AB}"/>
          </ac:spMkLst>
        </pc:spChg>
      </pc:sldChg>
      <pc:sldChg chg="addSp delSp modSp mod delDesignElem chgLayout modNotesTx">
        <pc:chgData name="Malin Solberg" userId="e08ae1e26e1b13a0" providerId="LiveId" clId="{325A7A7B-C99D-49B6-8750-DD317729868C}" dt="2024-11-21T15:29:54.758" v="2691" actId="255"/>
        <pc:sldMkLst>
          <pc:docMk/>
          <pc:sldMk cId="3979659665" sldId="312"/>
        </pc:sldMkLst>
        <pc:spChg chg="mod ord">
          <ac:chgData name="Malin Solberg" userId="e08ae1e26e1b13a0" providerId="LiveId" clId="{325A7A7B-C99D-49B6-8750-DD317729868C}" dt="2024-11-21T15:29:54.758" v="2691" actId="255"/>
          <ac:spMkLst>
            <pc:docMk/>
            <pc:sldMk cId="3979659665" sldId="312"/>
            <ac:spMk id="2" creationId="{7D103986-FC1F-C739-672D-447633E95306}"/>
          </ac:spMkLst>
        </pc:spChg>
        <pc:spChg chg="mod ord">
          <ac:chgData name="Malin Solberg" userId="e08ae1e26e1b13a0" providerId="LiveId" clId="{325A7A7B-C99D-49B6-8750-DD317729868C}" dt="2024-11-21T15:27:14.813" v="2418" actId="255"/>
          <ac:spMkLst>
            <pc:docMk/>
            <pc:sldMk cId="3979659665" sldId="312"/>
            <ac:spMk id="3" creationId="{4400DF53-42A9-6F52-6137-19791575FA9D}"/>
          </ac:spMkLst>
        </pc:spChg>
        <pc:spChg chg="add del">
          <ac:chgData name="Malin Solberg" userId="e08ae1e26e1b13a0" providerId="LiveId" clId="{325A7A7B-C99D-49B6-8750-DD317729868C}" dt="2024-11-21T15:21:51.884" v="2406" actId="26606"/>
          <ac:spMkLst>
            <pc:docMk/>
            <pc:sldMk cId="3979659665" sldId="312"/>
            <ac:spMk id="24" creationId="{A6D37EE4-EA1B-46EE-A54B-5233C63C9695}"/>
          </ac:spMkLst>
        </pc:spChg>
        <pc:spChg chg="add del">
          <ac:chgData name="Malin Solberg" userId="e08ae1e26e1b13a0" providerId="LiveId" clId="{325A7A7B-C99D-49B6-8750-DD317729868C}" dt="2024-11-21T15:21:51.884" v="2406" actId="26606"/>
          <ac:spMkLst>
            <pc:docMk/>
            <pc:sldMk cId="3979659665" sldId="312"/>
            <ac:spMk id="26" creationId="{927D5270-6648-4CC1-8F78-48BE299CAC25}"/>
          </ac:spMkLst>
        </pc:spChg>
        <pc:spChg chg="add del">
          <ac:chgData name="Malin Solberg" userId="e08ae1e26e1b13a0" providerId="LiveId" clId="{325A7A7B-C99D-49B6-8750-DD317729868C}" dt="2024-11-21T15:22:10.085" v="2407" actId="700"/>
          <ac:spMkLst>
            <pc:docMk/>
            <pc:sldMk cId="3979659665" sldId="312"/>
            <ac:spMk id="31" creationId="{201CC55D-ED54-4C5C-95E6-10947BD1103B}"/>
          </ac:spMkLst>
        </pc:spChg>
        <pc:spChg chg="add del">
          <ac:chgData name="Malin Solberg" userId="e08ae1e26e1b13a0" providerId="LiveId" clId="{325A7A7B-C99D-49B6-8750-DD317729868C}" dt="2024-11-21T15:22:10.085" v="2407" actId="700"/>
          <ac:spMkLst>
            <pc:docMk/>
            <pc:sldMk cId="3979659665" sldId="312"/>
            <ac:spMk id="37" creationId="{3873B707-463F-40B0-8227-E8CC6C67EB25}"/>
          </ac:spMkLst>
        </pc:spChg>
        <pc:spChg chg="add del">
          <ac:chgData name="Malin Solberg" userId="e08ae1e26e1b13a0" providerId="LiveId" clId="{325A7A7B-C99D-49B6-8750-DD317729868C}" dt="2024-11-21T15:22:10.085" v="2407" actId="700"/>
          <ac:spMkLst>
            <pc:docMk/>
            <pc:sldMk cId="3979659665" sldId="312"/>
            <ac:spMk id="39" creationId="{C13237C8-E62C-4F0D-A318-BD6FB6C2D138}"/>
          </ac:spMkLst>
        </pc:spChg>
        <pc:spChg chg="add del">
          <ac:chgData name="Malin Solberg" userId="e08ae1e26e1b13a0" providerId="LiveId" clId="{325A7A7B-C99D-49B6-8750-DD317729868C}" dt="2024-11-21T15:22:10.085" v="2407" actId="700"/>
          <ac:spMkLst>
            <pc:docMk/>
            <pc:sldMk cId="3979659665" sldId="312"/>
            <ac:spMk id="41" creationId="{19C9EAEA-39D0-4B0E-A0EB-51E7B26740B1}"/>
          </ac:spMkLst>
        </pc:spChg>
        <pc:grpChg chg="add del">
          <ac:chgData name="Malin Solberg" userId="e08ae1e26e1b13a0" providerId="LiveId" clId="{325A7A7B-C99D-49B6-8750-DD317729868C}" dt="2024-11-21T15:22:10.085" v="2407" actId="700"/>
          <ac:grpSpMkLst>
            <pc:docMk/>
            <pc:sldMk cId="3979659665" sldId="312"/>
            <ac:grpSpMk id="33" creationId="{1DE889C7-FAD6-4397-98E2-05D503484459}"/>
          </ac:grpSpMkLst>
        </pc:grpChg>
        <pc:picChg chg="mod ord">
          <ac:chgData name="Malin Solberg" userId="e08ae1e26e1b13a0" providerId="LiveId" clId="{325A7A7B-C99D-49B6-8750-DD317729868C}" dt="2024-11-21T15:22:21.263" v="2409" actId="1076"/>
          <ac:picMkLst>
            <pc:docMk/>
            <pc:sldMk cId="3979659665" sldId="312"/>
            <ac:picMk id="5" creationId="{7FB57498-5100-AD61-01FF-F5D6A3ECCB36}"/>
          </ac:picMkLst>
        </pc:picChg>
      </pc:sldChg>
      <pc:sldChg chg="modSp mod">
        <pc:chgData name="Malin Solberg" userId="e08ae1e26e1b13a0" providerId="LiveId" clId="{325A7A7B-C99D-49B6-8750-DD317729868C}" dt="2024-11-21T15:31:51.430" v="2715" actId="12"/>
        <pc:sldMkLst>
          <pc:docMk/>
          <pc:sldMk cId="3768258327" sldId="313"/>
        </pc:sldMkLst>
        <pc:spChg chg="mod">
          <ac:chgData name="Malin Solberg" userId="e08ae1e26e1b13a0" providerId="LiveId" clId="{325A7A7B-C99D-49B6-8750-DD317729868C}" dt="2024-11-21T15:31:51.430" v="2715" actId="12"/>
          <ac:spMkLst>
            <pc:docMk/>
            <pc:sldMk cId="3768258327" sldId="313"/>
            <ac:spMk id="3" creationId="{FD198BCB-F560-8FB4-D49F-E54484D8F1AA}"/>
          </ac:spMkLst>
        </pc:spChg>
      </pc:sldChg>
      <pc:sldChg chg="addSp delSp modSp new mod ord setBg">
        <pc:chgData name="Malin Solberg" userId="e08ae1e26e1b13a0" providerId="LiveId" clId="{325A7A7B-C99D-49B6-8750-DD317729868C}" dt="2024-11-21T15:29:32.824" v="2690" actId="255"/>
        <pc:sldMkLst>
          <pc:docMk/>
          <pc:sldMk cId="4043054469" sldId="314"/>
        </pc:sldMkLst>
        <pc:spChg chg="mod">
          <ac:chgData name="Malin Solberg" userId="e08ae1e26e1b13a0" providerId="LiveId" clId="{325A7A7B-C99D-49B6-8750-DD317729868C}" dt="2024-11-21T14:51:50.896" v="413" actId="26606"/>
          <ac:spMkLst>
            <pc:docMk/>
            <pc:sldMk cId="4043054469" sldId="314"/>
            <ac:spMk id="2" creationId="{385B5E72-02BD-9F3E-36DC-8BE89D9C319E}"/>
          </ac:spMkLst>
        </pc:spChg>
        <pc:spChg chg="mod">
          <ac:chgData name="Malin Solberg" userId="e08ae1e26e1b13a0" providerId="LiveId" clId="{325A7A7B-C99D-49B6-8750-DD317729868C}" dt="2024-11-21T15:29:32.824" v="2690" actId="255"/>
          <ac:spMkLst>
            <pc:docMk/>
            <pc:sldMk cId="4043054469" sldId="314"/>
            <ac:spMk id="3" creationId="{65AFD5B1-AB54-FBDD-0C2F-8E3518A359BE}"/>
          </ac:spMkLst>
        </pc:spChg>
        <pc:spChg chg="add del">
          <ac:chgData name="Malin Solberg" userId="e08ae1e26e1b13a0" providerId="LiveId" clId="{325A7A7B-C99D-49B6-8750-DD317729868C}" dt="2024-11-21T14:51:50.896" v="413" actId="26606"/>
          <ac:spMkLst>
            <pc:docMk/>
            <pc:sldMk cId="4043054469" sldId="314"/>
            <ac:spMk id="8" creationId="{777A147A-9ED8-46B4-8660-1B3C2AA880B5}"/>
          </ac:spMkLst>
        </pc:spChg>
        <pc:spChg chg="add del">
          <ac:chgData name="Malin Solberg" userId="e08ae1e26e1b13a0" providerId="LiveId" clId="{325A7A7B-C99D-49B6-8750-DD317729868C}" dt="2024-11-21T14:51:50.896" v="413" actId="26606"/>
          <ac:spMkLst>
            <pc:docMk/>
            <pc:sldMk cId="4043054469" sldId="314"/>
            <ac:spMk id="10" creationId="{5D6C15A0-C087-4593-8414-2B4EC1CDC3DE}"/>
          </ac:spMkLst>
        </pc:spChg>
      </pc:sldChg>
      <pc:sldChg chg="addSp modSp new mod modClrScheme chgLayout modNotesTx">
        <pc:chgData name="Malin Solberg" userId="e08ae1e26e1b13a0" providerId="LiveId" clId="{325A7A7B-C99D-49B6-8750-DD317729868C}" dt="2024-11-21T15:30:23.792" v="2694" actId="27636"/>
        <pc:sldMkLst>
          <pc:docMk/>
          <pc:sldMk cId="2798004985" sldId="315"/>
        </pc:sldMkLst>
        <pc:spChg chg="mod ord">
          <ac:chgData name="Malin Solberg" userId="e08ae1e26e1b13a0" providerId="LiveId" clId="{325A7A7B-C99D-49B6-8750-DD317729868C}" dt="2024-11-21T15:20:15.641" v="2338" actId="700"/>
          <ac:spMkLst>
            <pc:docMk/>
            <pc:sldMk cId="2798004985" sldId="315"/>
            <ac:spMk id="2" creationId="{30FE70ED-68E2-C424-C95B-FE10C121E54D}"/>
          </ac:spMkLst>
        </pc:spChg>
        <pc:spChg chg="mod ord">
          <ac:chgData name="Malin Solberg" userId="e08ae1e26e1b13a0" providerId="LiveId" clId="{325A7A7B-C99D-49B6-8750-DD317729868C}" dt="2024-11-21T15:30:23.790" v="2693" actId="27636"/>
          <ac:spMkLst>
            <pc:docMk/>
            <pc:sldMk cId="2798004985" sldId="315"/>
            <ac:spMk id="3" creationId="{567267DE-AC69-35C7-619D-EB08AA1F9D8A}"/>
          </ac:spMkLst>
        </pc:spChg>
        <pc:spChg chg="add mod ord">
          <ac:chgData name="Malin Solberg" userId="e08ae1e26e1b13a0" providerId="LiveId" clId="{325A7A7B-C99D-49B6-8750-DD317729868C}" dt="2024-11-21T15:30:23.792" v="2694" actId="27636"/>
          <ac:spMkLst>
            <pc:docMk/>
            <pc:sldMk cId="2798004985" sldId="315"/>
            <ac:spMk id="4" creationId="{16BBC0F3-A443-70BC-2B8F-0071441A3E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6C161-51D5-4B83-B1BA-0387BA96B9AA}" type="datetimeFigureOut">
              <a:rPr lang="en-GB" smtClean="0"/>
              <a:t>29/11/2024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4E222-373C-47F4-809B-59D3496CFC88}" type="slidenum">
              <a:rPr lang="en-GB" smtClean="0"/>
              <a:t>‹#›</a:t>
            </a:fld>
            <a:endParaRPr lang="en-GB"/>
          </a:p>
        </p:txBody>
      </p:sp>
    </p:spTree>
    <p:extLst>
      <p:ext uri="{BB962C8B-B14F-4D97-AF65-F5344CB8AC3E}">
        <p14:creationId xmlns:p14="http://schemas.microsoft.com/office/powerpoint/2010/main" val="276514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2B4E222-373C-47F4-809B-59D3496CFC88}" type="slidenum">
              <a:rPr lang="en-GB" smtClean="0"/>
              <a:t>3</a:t>
            </a:fld>
            <a:endParaRPr lang="en-GB"/>
          </a:p>
        </p:txBody>
      </p:sp>
    </p:spTree>
    <p:extLst>
      <p:ext uri="{BB962C8B-B14F-4D97-AF65-F5344CB8AC3E}">
        <p14:creationId xmlns:p14="http://schemas.microsoft.com/office/powerpoint/2010/main" val="80114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dirty="0"/>
          </a:p>
        </p:txBody>
      </p:sp>
      <p:sp>
        <p:nvSpPr>
          <p:cNvPr id="4" name="Plassholder for lysbildenummer 3"/>
          <p:cNvSpPr>
            <a:spLocks noGrp="1"/>
          </p:cNvSpPr>
          <p:nvPr>
            <p:ph type="sldNum" sz="quarter" idx="5"/>
          </p:nvPr>
        </p:nvSpPr>
        <p:spPr/>
        <p:txBody>
          <a:bodyPr/>
          <a:lstStyle/>
          <a:p>
            <a:fld id="{62B4E222-373C-47F4-809B-59D3496CFC88}" type="slidenum">
              <a:rPr lang="en-GB" smtClean="0"/>
              <a:t>7</a:t>
            </a:fld>
            <a:endParaRPr lang="en-GB"/>
          </a:p>
        </p:txBody>
      </p:sp>
    </p:spTree>
    <p:extLst>
      <p:ext uri="{BB962C8B-B14F-4D97-AF65-F5344CB8AC3E}">
        <p14:creationId xmlns:p14="http://schemas.microsoft.com/office/powerpoint/2010/main" val="313435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2B4E222-373C-47F4-809B-59D3496CFC88}" type="slidenum">
              <a:rPr lang="en-GB" smtClean="0"/>
              <a:t>8</a:t>
            </a:fld>
            <a:endParaRPr lang="en-GB"/>
          </a:p>
        </p:txBody>
      </p:sp>
    </p:spTree>
    <p:extLst>
      <p:ext uri="{BB962C8B-B14F-4D97-AF65-F5344CB8AC3E}">
        <p14:creationId xmlns:p14="http://schemas.microsoft.com/office/powerpoint/2010/main" val="3097784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Master" Target="../slideMasters/slideMaster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Første Lysbilde">
    <p:bg>
      <p:bgPr>
        <a:blipFill dpi="0" rotWithShape="1">
          <a:blip r:embed="rId2" cstate="screen">
            <a:lum/>
            <a:extLst>
              <a:ext uri="{28A0092B-C50C-407E-A947-70E740481C1C}">
                <a14:useLocalDpi xmlns:a14="http://schemas.microsoft.com/office/drawing/2010/main"/>
              </a:ext>
            </a:extLst>
          </a:blip>
          <a:srcRect/>
          <a:tile tx="-241300" ty="-340360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BC532E-5CA4-7475-5DBE-5E281ED052F4}"/>
              </a:ext>
            </a:extLst>
          </p:cNvPr>
          <p:cNvPicPr>
            <a:picLocks/>
          </p:cNvPicPr>
          <p:nvPr userDrawn="1"/>
        </p:nvPicPr>
        <p:blipFill>
          <a:blip r:embed="rId3"/>
          <a:stretch>
            <a:fillRect/>
          </a:stretch>
        </p:blipFill>
        <p:spPr>
          <a:xfrm>
            <a:off x="0" y="1816608"/>
            <a:ext cx="12192000" cy="3224784"/>
          </a:xfrm>
          <a:prstGeom prst="rect">
            <a:avLst/>
          </a:prstGeom>
        </p:spPr>
      </p:pic>
      <p:sp>
        <p:nvSpPr>
          <p:cNvPr id="2" name="Title 1">
            <a:extLst>
              <a:ext uri="{FF2B5EF4-FFF2-40B4-BE49-F238E27FC236}">
                <a16:creationId xmlns:a16="http://schemas.microsoft.com/office/drawing/2014/main" id="{EFD9C8F3-67FA-D110-BD61-BFDC3B911EDB}"/>
              </a:ext>
            </a:extLst>
          </p:cNvPr>
          <p:cNvSpPr>
            <a:spLocks noGrp="1" noRot="1" noMove="1" noResize="1" noEditPoints="1" noAdjustHandles="1" noChangeArrowheads="1" noChangeShapeType="1"/>
          </p:cNvSpPr>
          <p:nvPr>
            <p:ph type="ctrTitle" hasCustomPrompt="1"/>
          </p:nvPr>
        </p:nvSpPr>
        <p:spPr>
          <a:xfrm>
            <a:off x="1515582" y="2578283"/>
            <a:ext cx="9144000" cy="1246729"/>
          </a:xfrm>
        </p:spPr>
        <p:txBody>
          <a:bodyPr anchor="b"/>
          <a:lstStyle>
            <a:lvl1pPr algn="ctr">
              <a:defRPr sz="8000">
                <a:solidFill>
                  <a:schemeClr val="accent1"/>
                </a:solidFill>
              </a:defRPr>
            </a:lvl1pPr>
          </a:lstStyle>
          <a:p>
            <a:r>
              <a:rPr lang="en-GB" dirty="0"/>
              <a:t>PRESENTASJON</a:t>
            </a:r>
          </a:p>
        </p:txBody>
      </p:sp>
      <p:sp>
        <p:nvSpPr>
          <p:cNvPr id="3" name="Subtitle 2">
            <a:extLst>
              <a:ext uri="{FF2B5EF4-FFF2-40B4-BE49-F238E27FC236}">
                <a16:creationId xmlns:a16="http://schemas.microsoft.com/office/drawing/2014/main" id="{D8ED6223-9FA7-EA5F-A32D-A36E820AF491}"/>
              </a:ext>
            </a:extLst>
          </p:cNvPr>
          <p:cNvSpPr>
            <a:spLocks noGrp="1" noRot="1" noMove="1" noResize="1" noEditPoints="1" noAdjustHandles="1" noChangeArrowheads="1" noChangeShapeType="1"/>
          </p:cNvSpPr>
          <p:nvPr>
            <p:ph type="subTitle" idx="1" hasCustomPrompt="1"/>
          </p:nvPr>
        </p:nvSpPr>
        <p:spPr>
          <a:xfrm>
            <a:off x="1524000" y="3659563"/>
            <a:ext cx="9144000" cy="707569"/>
          </a:xfrm>
        </p:spPr>
        <p:txBody>
          <a:bodyPr>
            <a:normAutofit/>
          </a:bodyPr>
          <a:lstStyle>
            <a:lvl1pPr marL="0" indent="0" algn="ctr">
              <a:buNone/>
              <a:defRPr sz="5000">
                <a:solidFill>
                  <a:schemeClr val="tx2">
                    <a:lumMod val="60000"/>
                    <a:lumOff val="4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undertittel</a:t>
            </a:r>
            <a:endParaRPr lang="en-GB" dirty="0"/>
          </a:p>
        </p:txBody>
      </p:sp>
      <p:grpSp>
        <p:nvGrpSpPr>
          <p:cNvPr id="12" name="Group 11">
            <a:extLst>
              <a:ext uri="{FF2B5EF4-FFF2-40B4-BE49-F238E27FC236}">
                <a16:creationId xmlns:a16="http://schemas.microsoft.com/office/drawing/2014/main" id="{DCAD1DAB-DDF1-B28F-A11A-CDA4DED3693C}"/>
              </a:ext>
            </a:extLst>
          </p:cNvPr>
          <p:cNvGrpSpPr>
            <a:grpSpLocks/>
          </p:cNvGrpSpPr>
          <p:nvPr userDrawn="1"/>
        </p:nvGrpSpPr>
        <p:grpSpPr>
          <a:xfrm>
            <a:off x="4715137" y="1218128"/>
            <a:ext cx="2761726" cy="1079349"/>
            <a:chOff x="4715137" y="1218128"/>
            <a:chExt cx="2761726" cy="1079349"/>
          </a:xfrm>
        </p:grpSpPr>
        <p:pic>
          <p:nvPicPr>
            <p:cNvPr id="8" name="Picture 7">
              <a:extLst>
                <a:ext uri="{FF2B5EF4-FFF2-40B4-BE49-F238E27FC236}">
                  <a16:creationId xmlns:a16="http://schemas.microsoft.com/office/drawing/2014/main" id="{58FF569F-5344-03C7-EF17-88556AF481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15137" y="1218128"/>
              <a:ext cx="2761726" cy="1079349"/>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3F5A2AB8-8F3A-E8AB-03C0-A61B0C7CCA0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78004" y="1342461"/>
              <a:ext cx="2235993" cy="854279"/>
            </a:xfrm>
            <a:prstGeom prst="rect">
              <a:avLst/>
            </a:prstGeom>
            <a:noFill/>
          </p:spPr>
        </p:pic>
      </p:grpSp>
    </p:spTree>
    <p:extLst>
      <p:ext uri="{BB962C8B-B14F-4D97-AF65-F5344CB8AC3E}">
        <p14:creationId xmlns:p14="http://schemas.microsoft.com/office/powerpoint/2010/main" val="3121169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pic>
        <p:nvPicPr>
          <p:cNvPr id="6" name="Picture 5" descr="A green silhouette of a person&#10;&#10;Description automatically generated">
            <a:extLst>
              <a:ext uri="{FF2B5EF4-FFF2-40B4-BE49-F238E27FC236}">
                <a16:creationId xmlns:a16="http://schemas.microsoft.com/office/drawing/2014/main" id="{150D4A32-F614-ACB0-E9CA-478963F62E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8" cy="614487"/>
          </a:xfrm>
          <a:prstGeom prst="rect">
            <a:avLst/>
          </a:prstGeom>
        </p:spPr>
      </p:pic>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674562E-CC79-4550-C1F5-3E5E2170C1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544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10515600" cy="3763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green silhouette of a person&#10;&#10;Description automatically generated">
            <a:extLst>
              <a:ext uri="{FF2B5EF4-FFF2-40B4-BE49-F238E27FC236}">
                <a16:creationId xmlns:a16="http://schemas.microsoft.com/office/drawing/2014/main" id="{88780FA3-88A7-B55E-A51A-78B3ED171E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8" cy="614487"/>
          </a:xfrm>
          <a:prstGeom prst="rect">
            <a:avLst/>
          </a:prstGeom>
        </p:spPr>
      </p:pic>
    </p:spTree>
    <p:extLst>
      <p:ext uri="{BB962C8B-B14F-4D97-AF65-F5344CB8AC3E}">
        <p14:creationId xmlns:p14="http://schemas.microsoft.com/office/powerpoint/2010/main" val="229650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4A6E6-9FC6-233F-A588-1851AD4B7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2A2A3C-F36F-D9C9-F0B4-AFB638D05A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AA1685A-2A81-D28F-D33E-68D547B74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3E6ED2-D03B-223F-AF6E-8365C9CC12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1">
            <a:extLst>
              <a:ext uri="{FF2B5EF4-FFF2-40B4-BE49-F238E27FC236}">
                <a16:creationId xmlns:a16="http://schemas.microsoft.com/office/drawing/2014/main" id="{964227D0-35F5-3F82-71E8-FA7BC6F08EBF}"/>
              </a:ext>
            </a:extLst>
          </p:cNvPr>
          <p:cNvSpPr>
            <a:spLocks noGrp="1"/>
          </p:cNvSpPr>
          <p:nvPr>
            <p:ph type="title" hasCustomPrompt="1"/>
          </p:nvPr>
        </p:nvSpPr>
        <p:spPr>
          <a:xfrm>
            <a:off x="838200" y="365125"/>
            <a:ext cx="10515600" cy="1325563"/>
          </a:xfrm>
        </p:spPr>
        <p:txBody>
          <a:bodyPr>
            <a:normAutofit/>
          </a:bodyPr>
          <a:lstStyle>
            <a:lvl1pPr>
              <a:defRPr sz="6000"/>
            </a:lvl1pPr>
          </a:lstStyle>
          <a:p>
            <a:r>
              <a:rPr lang="en-GB" dirty="0" err="1"/>
              <a:t>Overskrift</a:t>
            </a:r>
            <a:endParaRPr lang="en-GB" dirty="0"/>
          </a:p>
        </p:txBody>
      </p:sp>
      <p:cxnSp>
        <p:nvCxnSpPr>
          <p:cNvPr id="11" name="Straight Connector 10">
            <a:extLst>
              <a:ext uri="{FF2B5EF4-FFF2-40B4-BE49-F238E27FC236}">
                <a16:creationId xmlns:a16="http://schemas.microsoft.com/office/drawing/2014/main" id="{15C97FD7-CB28-D8F0-996D-60575AFDD9AE}"/>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A green silhouette of a person&#10;&#10;Description automatically generated">
            <a:extLst>
              <a:ext uri="{FF2B5EF4-FFF2-40B4-BE49-F238E27FC236}">
                <a16:creationId xmlns:a16="http://schemas.microsoft.com/office/drawing/2014/main" id="{D41D3001-7744-9686-745C-38756EFB92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8" cy="614487"/>
          </a:xfrm>
          <a:prstGeom prst="rect">
            <a:avLst/>
          </a:prstGeom>
        </p:spPr>
      </p:pic>
    </p:spTree>
    <p:extLst>
      <p:ext uri="{BB962C8B-B14F-4D97-AF65-F5344CB8AC3E}">
        <p14:creationId xmlns:p14="http://schemas.microsoft.com/office/powerpoint/2010/main" val="2210070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3" name="Picture 2" descr="A green silhouette of a person&#10;&#10;Description automatically generated">
            <a:extLst>
              <a:ext uri="{FF2B5EF4-FFF2-40B4-BE49-F238E27FC236}">
                <a16:creationId xmlns:a16="http://schemas.microsoft.com/office/drawing/2014/main" id="{7CE79101-1015-A1FF-EC71-0069598CD2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8" cy="614487"/>
          </a:xfrm>
          <a:prstGeom prst="rect">
            <a:avLst/>
          </a:prstGeom>
        </p:spPr>
      </p:pic>
    </p:spTree>
    <p:extLst>
      <p:ext uri="{BB962C8B-B14F-4D97-AF65-F5344CB8AC3E}">
        <p14:creationId xmlns:p14="http://schemas.microsoft.com/office/powerpoint/2010/main" val="2000626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sluttende lysbilde">
    <p:bg>
      <p:bgPr>
        <a:blipFill dpi="0" rotWithShape="1">
          <a:blip r:embed="rId2">
            <a:lum/>
          </a:blip>
          <a:srcRect/>
          <a:tile tx="0" ty="-1517650" sx="70000" sy="70000" flip="none" algn="tl"/>
        </a:blipFill>
        <a:effectLst/>
      </p:bgPr>
    </p:bg>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FB9F93ED-6FA9-1193-EB27-CB9017882ADD}"/>
              </a:ext>
            </a:extLst>
          </p:cNvPr>
          <p:cNvPicPr/>
          <p:nvPr userDrawn="1"/>
        </p:nvPicPr>
        <p:blipFill>
          <a:blip r:embed="rId3"/>
          <a:stretch>
            <a:fillRect/>
          </a:stretch>
        </p:blipFill>
        <p:spPr>
          <a:xfrm>
            <a:off x="0" y="1816608"/>
            <a:ext cx="12192000" cy="3224784"/>
          </a:xfrm>
          <a:prstGeom prst="rect">
            <a:avLst/>
          </a:prstGeom>
        </p:spPr>
      </p:pic>
      <p:sp>
        <p:nvSpPr>
          <p:cNvPr id="13" name="TextBox 12">
            <a:extLst>
              <a:ext uri="{FF2B5EF4-FFF2-40B4-BE49-F238E27FC236}">
                <a16:creationId xmlns:a16="http://schemas.microsoft.com/office/drawing/2014/main" id="{96D3054C-ED1F-C3D6-7D48-524E432CC8CA}"/>
              </a:ext>
            </a:extLst>
          </p:cNvPr>
          <p:cNvSpPr txBox="1"/>
          <p:nvPr userDrawn="1"/>
        </p:nvSpPr>
        <p:spPr>
          <a:xfrm>
            <a:off x="587998" y="2855061"/>
            <a:ext cx="11016000" cy="1200329"/>
          </a:xfrm>
          <a:prstGeom prst="rect">
            <a:avLst/>
          </a:prstGeom>
          <a:noFill/>
        </p:spPr>
        <p:txBody>
          <a:bodyPr wrap="square" rtlCol="0">
            <a:spAutoFit/>
          </a:bodyPr>
          <a:lstStyle/>
          <a:p>
            <a:r>
              <a:rPr lang="en-GB" sz="7200" dirty="0">
                <a:solidFill>
                  <a:schemeClr val="tx2"/>
                </a:solidFill>
                <a:latin typeface="+mj-lt"/>
              </a:rPr>
              <a:t>BEST PÅ LEVENDE BYGDER</a:t>
            </a:r>
          </a:p>
        </p:txBody>
      </p:sp>
      <p:sp>
        <p:nvSpPr>
          <p:cNvPr id="14" name="TextBox 13">
            <a:extLst>
              <a:ext uri="{FF2B5EF4-FFF2-40B4-BE49-F238E27FC236}">
                <a16:creationId xmlns:a16="http://schemas.microsoft.com/office/drawing/2014/main" id="{7888935A-78DA-4193-AD8A-A17AB7E366BC}"/>
              </a:ext>
            </a:extLst>
          </p:cNvPr>
          <p:cNvSpPr txBox="1"/>
          <p:nvPr userDrawn="1"/>
        </p:nvSpPr>
        <p:spPr>
          <a:xfrm>
            <a:off x="2477996" y="3896636"/>
            <a:ext cx="7236003" cy="523220"/>
          </a:xfrm>
          <a:prstGeom prst="rect">
            <a:avLst/>
          </a:prstGeom>
          <a:noFill/>
        </p:spPr>
        <p:txBody>
          <a:bodyPr wrap="square" rtlCol="0">
            <a:spAutoFit/>
          </a:bodyPr>
          <a:lstStyle/>
          <a:p>
            <a:r>
              <a:rPr lang="en-GB" sz="2800" dirty="0">
                <a:solidFill>
                  <a:schemeClr val="accent1"/>
                </a:solidFill>
                <a:latin typeface="+mj-lt"/>
              </a:rPr>
              <a:t>Finn ut mer på www.hostarrangementet.no</a:t>
            </a:r>
          </a:p>
        </p:txBody>
      </p:sp>
      <p:pic>
        <p:nvPicPr>
          <p:cNvPr id="5" name="Picture 4" descr="A green leaf with a white object on it&#10;&#10;Description automatically generated">
            <a:extLst>
              <a:ext uri="{FF2B5EF4-FFF2-40B4-BE49-F238E27FC236}">
                <a16:creationId xmlns:a16="http://schemas.microsoft.com/office/drawing/2014/main" id="{3E28BB87-328E-45C3-481B-5A491E0D7F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55788" y="1058822"/>
            <a:ext cx="3680418" cy="2603248"/>
          </a:xfrm>
          <a:prstGeom prst="rect">
            <a:avLst/>
          </a:prstGeom>
        </p:spPr>
      </p:pic>
    </p:spTree>
    <p:extLst>
      <p:ext uri="{BB962C8B-B14F-4D97-AF65-F5344CB8AC3E}">
        <p14:creationId xmlns:p14="http://schemas.microsoft.com/office/powerpoint/2010/main" val="742227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orside/Første Lysbilde">
    <p:bg>
      <p:bgPr>
        <a:blipFill dpi="0" rotWithShape="1">
          <a:blip r:embed="rId2" cstate="screen">
            <a:lum/>
            <a:extLst>
              <a:ext uri="{28A0092B-C50C-407E-A947-70E740481C1C}">
                <a14:useLocalDpi xmlns:a14="http://schemas.microsoft.com/office/drawing/2010/main"/>
              </a:ext>
            </a:extLst>
          </a:blip>
          <a:srcRect/>
          <a:tile tx="3181350" ty="3676650" sx="100000" sy="100000" flip="none" algn="br"/>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1816608"/>
            <a:ext cx="12192000" cy="3224784"/>
          </a:xfrm>
          <a:prstGeom prst="rect">
            <a:avLst/>
          </a:prstGeom>
        </p:spPr>
      </p:pic>
      <p:sp>
        <p:nvSpPr>
          <p:cNvPr id="2" name="Title 1">
            <a:extLst>
              <a:ext uri="{FF2B5EF4-FFF2-40B4-BE49-F238E27FC236}">
                <a16:creationId xmlns:a16="http://schemas.microsoft.com/office/drawing/2014/main" id="{EFD9C8F3-67FA-D110-BD61-BFDC3B911EDB}"/>
              </a:ext>
            </a:extLst>
          </p:cNvPr>
          <p:cNvSpPr>
            <a:spLocks noGrp="1"/>
          </p:cNvSpPr>
          <p:nvPr>
            <p:ph type="ctrTitle" hasCustomPrompt="1"/>
          </p:nvPr>
        </p:nvSpPr>
        <p:spPr>
          <a:xfrm>
            <a:off x="1515582" y="2709000"/>
            <a:ext cx="9144000" cy="1246729"/>
          </a:xfrm>
        </p:spPr>
        <p:txBody>
          <a:bodyPr anchor="b"/>
          <a:lstStyle>
            <a:lvl1pPr algn="ctr">
              <a:defRPr sz="8000">
                <a:solidFill>
                  <a:schemeClr val="tx2"/>
                </a:solidFill>
              </a:defRPr>
            </a:lvl1pPr>
          </a:lstStyle>
          <a:p>
            <a:r>
              <a:rPr lang="en-GB" dirty="0"/>
              <a:t>PRESENTASJON</a:t>
            </a:r>
          </a:p>
        </p:txBody>
      </p:sp>
      <p:sp>
        <p:nvSpPr>
          <p:cNvPr id="3" name="Subtitle 2">
            <a:extLst>
              <a:ext uri="{FF2B5EF4-FFF2-40B4-BE49-F238E27FC236}">
                <a16:creationId xmlns:a16="http://schemas.microsoft.com/office/drawing/2014/main" id="{D8ED6223-9FA7-EA5F-A32D-A36E820AF491}"/>
              </a:ext>
            </a:extLst>
          </p:cNvPr>
          <p:cNvSpPr>
            <a:spLocks noGrp="1"/>
          </p:cNvSpPr>
          <p:nvPr>
            <p:ph type="subTitle" idx="1" hasCustomPrompt="1"/>
          </p:nvPr>
        </p:nvSpPr>
        <p:spPr>
          <a:xfrm>
            <a:off x="1524000" y="3790280"/>
            <a:ext cx="9144000" cy="707569"/>
          </a:xfrm>
        </p:spPr>
        <p:txBody>
          <a:bodyPr>
            <a:normAutofit/>
          </a:bodyPr>
          <a:lstStyle>
            <a:lvl1pPr marL="0" indent="0" algn="ctr">
              <a:buNone/>
              <a:defRPr sz="5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undertittel</a:t>
            </a:r>
          </a:p>
        </p:txBody>
      </p:sp>
      <p:pic>
        <p:nvPicPr>
          <p:cNvPr id="5" name="Picture 4" descr="A green and black background&#10;&#10;Description automatically generated">
            <a:extLst>
              <a:ext uri="{FF2B5EF4-FFF2-40B4-BE49-F238E27FC236}">
                <a16:creationId xmlns:a16="http://schemas.microsoft.com/office/drawing/2014/main" id="{5D772210-0215-3022-94F1-BB7E8F1792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68000" y="1196543"/>
            <a:ext cx="3456000" cy="2443816"/>
          </a:xfrm>
          <a:prstGeom prst="rect">
            <a:avLst/>
          </a:prstGeom>
        </p:spPr>
      </p:pic>
    </p:spTree>
    <p:extLst>
      <p:ext uri="{BB962C8B-B14F-4D97-AF65-F5344CB8AC3E}">
        <p14:creationId xmlns:p14="http://schemas.microsoft.com/office/powerpoint/2010/main" val="40810734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Innholdsfortegnelse">
    <p:bg>
      <p:bgPr>
        <a:blipFill dpi="0" rotWithShape="1">
          <a:blip r:embed="rId2" cstate="screen">
            <a:lum/>
            <a:extLst>
              <a:ext uri="{28A0092B-C50C-407E-A947-70E740481C1C}">
                <a14:useLocalDpi xmlns:a14="http://schemas.microsoft.com/office/drawing/2010/main"/>
              </a:ext>
            </a:extLst>
          </a:blip>
          <a:srcRect/>
          <a:tile tx="3308350" ty="-679450" sx="100000" sy="100000" flip="x"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01105B-6ECF-6CB3-9C92-045EB7451D58}"/>
              </a:ext>
            </a:extLst>
          </p:cNvPr>
          <p:cNvPicPr>
            <a:picLocks noChangeAspect="1"/>
          </p:cNvPicPr>
          <p:nvPr userDrawn="1"/>
        </p:nvPicPr>
        <p:blipFill>
          <a:blip r:embed="rId3"/>
          <a:stretch>
            <a:fillRect/>
          </a:stretch>
        </p:blipFill>
        <p:spPr>
          <a:xfrm>
            <a:off x="0" y="0"/>
            <a:ext cx="7248000" cy="6858000"/>
          </a:xfrm>
          <a:prstGeom prst="rect">
            <a:avLst/>
          </a:prstGeom>
          <a:gradFill>
            <a:gsLst>
              <a:gs pos="21000">
                <a:schemeClr val="accent1">
                  <a:lumMod val="5000"/>
                  <a:lumOff val="95000"/>
                </a:schemeClr>
              </a:gs>
              <a:gs pos="100000">
                <a:schemeClr val="accent1">
                  <a:lumMod val="30000"/>
                  <a:lumOff val="70000"/>
                  <a:alpha val="0"/>
                </a:schemeClr>
              </a:gs>
            </a:gsLst>
            <a:lin ang="0" scaled="1"/>
          </a:gradFill>
        </p:spPr>
      </p:pic>
      <p:sp>
        <p:nvSpPr>
          <p:cNvPr id="2" name="Title 1">
            <a:extLst>
              <a:ext uri="{FF2B5EF4-FFF2-40B4-BE49-F238E27FC236}">
                <a16:creationId xmlns:a16="http://schemas.microsoft.com/office/drawing/2014/main" id="{2E3F5AAC-EC8F-EA78-4E95-609BE211A3B4}"/>
              </a:ext>
            </a:extLst>
          </p:cNvPr>
          <p:cNvSpPr>
            <a:spLocks noGrp="1"/>
          </p:cNvSpPr>
          <p:nvPr>
            <p:ph type="title" hasCustomPrompt="1"/>
          </p:nvPr>
        </p:nvSpPr>
        <p:spPr>
          <a:xfrm>
            <a:off x="635100" y="303437"/>
            <a:ext cx="5977800" cy="1325563"/>
          </a:xfrm>
        </p:spPr>
        <p:txBody>
          <a:bodyPr>
            <a:normAutofit/>
          </a:bodyPr>
          <a:lstStyle>
            <a:lvl1pPr>
              <a:defRPr sz="6000"/>
            </a:lvl1pPr>
          </a:lstStyle>
          <a:p>
            <a:r>
              <a:rPr lang="en-GB" dirty="0" err="1"/>
              <a:t>Innhold</a:t>
            </a:r>
            <a:endParaRPr lang="en-GB" dirty="0"/>
          </a:p>
        </p:txBody>
      </p:sp>
      <p:sp>
        <p:nvSpPr>
          <p:cNvPr id="3" name="Content Placeholder 2">
            <a:extLst>
              <a:ext uri="{FF2B5EF4-FFF2-40B4-BE49-F238E27FC236}">
                <a16:creationId xmlns:a16="http://schemas.microsoft.com/office/drawing/2014/main" id="{8BBA9D0C-9D39-1A12-0D31-82013444604F}"/>
              </a:ext>
            </a:extLst>
          </p:cNvPr>
          <p:cNvSpPr>
            <a:spLocks noGrp="1"/>
          </p:cNvSpPr>
          <p:nvPr>
            <p:ph idx="1"/>
          </p:nvPr>
        </p:nvSpPr>
        <p:spPr>
          <a:xfrm>
            <a:off x="635100" y="1701000"/>
            <a:ext cx="59778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2" name="Straight Connector 11">
            <a:extLst>
              <a:ext uri="{FF2B5EF4-FFF2-40B4-BE49-F238E27FC236}">
                <a16:creationId xmlns:a16="http://schemas.microsoft.com/office/drawing/2014/main" id="{8F084ACC-BF16-4A34-9C9E-AD01BE417E7E}"/>
              </a:ext>
            </a:extLst>
          </p:cNvPr>
          <p:cNvCxnSpPr>
            <a:cxnSpLocks/>
          </p:cNvCxnSpPr>
          <p:nvPr userDrawn="1"/>
        </p:nvCxnSpPr>
        <p:spPr>
          <a:xfrm>
            <a:off x="708000" y="1341000"/>
            <a:ext cx="58320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green silhouette of a person&#10;&#10;Description automatically generated">
            <a:extLst>
              <a:ext uri="{FF2B5EF4-FFF2-40B4-BE49-F238E27FC236}">
                <a16:creationId xmlns:a16="http://schemas.microsoft.com/office/drawing/2014/main" id="{B6AB34A2-5A88-4223-35CA-005793F485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6970" y="5938203"/>
            <a:ext cx="638748" cy="614487"/>
          </a:xfrm>
          <a:prstGeom prst="rect">
            <a:avLst/>
          </a:prstGeom>
        </p:spPr>
      </p:pic>
    </p:spTree>
    <p:extLst>
      <p:ext uri="{BB962C8B-B14F-4D97-AF65-F5344CB8AC3E}">
        <p14:creationId xmlns:p14="http://schemas.microsoft.com/office/powerpoint/2010/main" val="1780993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pic>
        <p:nvPicPr>
          <p:cNvPr id="6" name="Picture 5" descr="A green silhouette of a person&#10;&#10;Description automatically generated">
            <a:extLst>
              <a:ext uri="{FF2B5EF4-FFF2-40B4-BE49-F238E27FC236}">
                <a16:creationId xmlns:a16="http://schemas.microsoft.com/office/drawing/2014/main" id="{150D4A32-F614-ACB0-E9CA-478963F62E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8" cy="614487"/>
          </a:xfrm>
          <a:prstGeom prst="rect">
            <a:avLst/>
          </a:prstGeom>
        </p:spPr>
      </p:pic>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674562E-CC79-4550-C1F5-3E5E2170C1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99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10515600" cy="3763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green silhouette of a person&#10;&#10;Description automatically generated">
            <a:extLst>
              <a:ext uri="{FF2B5EF4-FFF2-40B4-BE49-F238E27FC236}">
                <a16:creationId xmlns:a16="http://schemas.microsoft.com/office/drawing/2014/main" id="{88780FA3-88A7-B55E-A51A-78B3ED171E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8" cy="614487"/>
          </a:xfrm>
          <a:prstGeom prst="rect">
            <a:avLst/>
          </a:prstGeom>
        </p:spPr>
      </p:pic>
    </p:spTree>
    <p:extLst>
      <p:ext uri="{BB962C8B-B14F-4D97-AF65-F5344CB8AC3E}">
        <p14:creationId xmlns:p14="http://schemas.microsoft.com/office/powerpoint/2010/main" val="3818281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4A6E6-9FC6-233F-A588-1851AD4B7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2A2A3C-F36F-D9C9-F0B4-AFB638D05A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AA1685A-2A81-D28F-D33E-68D547B74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3E6ED2-D03B-223F-AF6E-8365C9CC12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1">
            <a:extLst>
              <a:ext uri="{FF2B5EF4-FFF2-40B4-BE49-F238E27FC236}">
                <a16:creationId xmlns:a16="http://schemas.microsoft.com/office/drawing/2014/main" id="{964227D0-35F5-3F82-71E8-FA7BC6F08EBF}"/>
              </a:ext>
            </a:extLst>
          </p:cNvPr>
          <p:cNvSpPr>
            <a:spLocks noGrp="1"/>
          </p:cNvSpPr>
          <p:nvPr>
            <p:ph type="title" hasCustomPrompt="1"/>
          </p:nvPr>
        </p:nvSpPr>
        <p:spPr>
          <a:xfrm>
            <a:off x="838200" y="365125"/>
            <a:ext cx="10515600" cy="1325563"/>
          </a:xfrm>
        </p:spPr>
        <p:txBody>
          <a:bodyPr>
            <a:normAutofit/>
          </a:bodyPr>
          <a:lstStyle>
            <a:lvl1pPr>
              <a:defRPr sz="6000"/>
            </a:lvl1pPr>
          </a:lstStyle>
          <a:p>
            <a:r>
              <a:rPr lang="en-GB" dirty="0" err="1"/>
              <a:t>Overskrift</a:t>
            </a:r>
            <a:endParaRPr lang="en-GB" dirty="0"/>
          </a:p>
        </p:txBody>
      </p:sp>
      <p:cxnSp>
        <p:nvCxnSpPr>
          <p:cNvPr id="11" name="Straight Connector 10">
            <a:extLst>
              <a:ext uri="{FF2B5EF4-FFF2-40B4-BE49-F238E27FC236}">
                <a16:creationId xmlns:a16="http://schemas.microsoft.com/office/drawing/2014/main" id="{15C97FD7-CB28-D8F0-996D-60575AFDD9AE}"/>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A green silhouette of a person&#10;&#10;Description automatically generated">
            <a:extLst>
              <a:ext uri="{FF2B5EF4-FFF2-40B4-BE49-F238E27FC236}">
                <a16:creationId xmlns:a16="http://schemas.microsoft.com/office/drawing/2014/main" id="{D41D3001-7744-9686-745C-38756EFB92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8" cy="614487"/>
          </a:xfrm>
          <a:prstGeom prst="rect">
            <a:avLst/>
          </a:prstGeom>
        </p:spPr>
      </p:pic>
    </p:spTree>
    <p:extLst>
      <p:ext uri="{BB962C8B-B14F-4D97-AF65-F5344CB8AC3E}">
        <p14:creationId xmlns:p14="http://schemas.microsoft.com/office/powerpoint/2010/main" val="147395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nholdsfortegnelse">
    <p:bg>
      <p:bgPr>
        <a:blipFill dpi="0" rotWithShape="1">
          <a:blip r:embed="rId2">
            <a:lum/>
          </a:blip>
          <a:srcRect/>
          <a:tile tx="2686050" ty="-730250" sx="70000" sy="7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257A20-8C26-3764-F82C-17725175A12E}"/>
              </a:ext>
            </a:extLst>
          </p:cNvPr>
          <p:cNvPicPr>
            <a:picLocks noChangeAspect="1"/>
          </p:cNvPicPr>
          <p:nvPr userDrawn="1"/>
        </p:nvPicPr>
        <p:blipFill>
          <a:blip r:embed="rId3"/>
          <a:stretch>
            <a:fillRect/>
          </a:stretch>
        </p:blipFill>
        <p:spPr>
          <a:xfrm>
            <a:off x="0" y="0"/>
            <a:ext cx="7248000" cy="6858000"/>
          </a:xfrm>
          <a:prstGeom prst="rect">
            <a:avLst/>
          </a:prstGeom>
          <a:gradFill flip="none" rotWithShape="1">
            <a:gsLst>
              <a:gs pos="0">
                <a:schemeClr val="accent1">
                  <a:alpha val="0"/>
                  <a:lumMod val="0"/>
                  <a:lumOff val="100000"/>
                </a:schemeClr>
              </a:gs>
              <a:gs pos="79000">
                <a:schemeClr val="accent1">
                  <a:lumMod val="30000"/>
                  <a:lumOff val="70000"/>
                </a:schemeClr>
              </a:gs>
            </a:gsLst>
            <a:lin ang="10800000" scaled="1"/>
            <a:tileRect/>
          </a:gradFill>
          <a:effectLst>
            <a:reflection endPos="0" dir="5400000" sy="-100000" algn="bl" rotWithShape="0"/>
          </a:effectLst>
        </p:spPr>
      </p:pic>
      <p:sp>
        <p:nvSpPr>
          <p:cNvPr id="2" name="Title 1">
            <a:extLst>
              <a:ext uri="{FF2B5EF4-FFF2-40B4-BE49-F238E27FC236}">
                <a16:creationId xmlns:a16="http://schemas.microsoft.com/office/drawing/2014/main" id="{2E3F5AAC-EC8F-EA78-4E95-609BE211A3B4}"/>
              </a:ext>
            </a:extLst>
          </p:cNvPr>
          <p:cNvSpPr>
            <a:spLocks noGrp="1"/>
          </p:cNvSpPr>
          <p:nvPr>
            <p:ph type="title" hasCustomPrompt="1"/>
          </p:nvPr>
        </p:nvSpPr>
        <p:spPr>
          <a:xfrm>
            <a:off x="635100" y="303437"/>
            <a:ext cx="5977800" cy="1325563"/>
          </a:xfrm>
        </p:spPr>
        <p:txBody>
          <a:bodyPr>
            <a:normAutofit/>
          </a:bodyPr>
          <a:lstStyle>
            <a:lvl1pPr>
              <a:defRPr sz="6000">
                <a:solidFill>
                  <a:schemeClr val="tx1"/>
                </a:solidFill>
              </a:defRPr>
            </a:lvl1pPr>
          </a:lstStyle>
          <a:p>
            <a:r>
              <a:rPr lang="en-GB" dirty="0" err="1"/>
              <a:t>Innhold</a:t>
            </a:r>
            <a:endParaRPr lang="en-GB" dirty="0"/>
          </a:p>
        </p:txBody>
      </p:sp>
      <p:sp>
        <p:nvSpPr>
          <p:cNvPr id="3" name="Content Placeholder 2">
            <a:extLst>
              <a:ext uri="{FF2B5EF4-FFF2-40B4-BE49-F238E27FC236}">
                <a16:creationId xmlns:a16="http://schemas.microsoft.com/office/drawing/2014/main" id="{8BBA9D0C-9D39-1A12-0D31-82013444604F}"/>
              </a:ext>
            </a:extLst>
          </p:cNvPr>
          <p:cNvSpPr>
            <a:spLocks noGrp="1"/>
          </p:cNvSpPr>
          <p:nvPr>
            <p:ph idx="1"/>
          </p:nvPr>
        </p:nvSpPr>
        <p:spPr>
          <a:xfrm>
            <a:off x="635100" y="1701000"/>
            <a:ext cx="59778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2" name="Straight Connector 11">
            <a:extLst>
              <a:ext uri="{FF2B5EF4-FFF2-40B4-BE49-F238E27FC236}">
                <a16:creationId xmlns:a16="http://schemas.microsoft.com/office/drawing/2014/main" id="{8F084ACC-BF16-4A34-9C9E-AD01BE417E7E}"/>
              </a:ext>
            </a:extLst>
          </p:cNvPr>
          <p:cNvCxnSpPr>
            <a:cxnSpLocks/>
          </p:cNvCxnSpPr>
          <p:nvPr userDrawn="1"/>
        </p:nvCxnSpPr>
        <p:spPr>
          <a:xfrm>
            <a:off x="708000" y="1341000"/>
            <a:ext cx="58320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75C8220-D532-DCF0-9636-B10CD55B2A4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3277" y="5937614"/>
            <a:ext cx="638747" cy="615077"/>
          </a:xfrm>
          <a:prstGeom prst="rect">
            <a:avLst/>
          </a:prstGeom>
        </p:spPr>
      </p:pic>
    </p:spTree>
    <p:extLst>
      <p:ext uri="{BB962C8B-B14F-4D97-AF65-F5344CB8AC3E}">
        <p14:creationId xmlns:p14="http://schemas.microsoft.com/office/powerpoint/2010/main" val="1419352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3" name="Picture 2" descr="A green silhouette of a person&#10;&#10;Description automatically generated">
            <a:extLst>
              <a:ext uri="{FF2B5EF4-FFF2-40B4-BE49-F238E27FC236}">
                <a16:creationId xmlns:a16="http://schemas.microsoft.com/office/drawing/2014/main" id="{7CE79101-1015-A1FF-EC71-0069598CD2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8" cy="614487"/>
          </a:xfrm>
          <a:prstGeom prst="rect">
            <a:avLst/>
          </a:prstGeom>
        </p:spPr>
      </p:pic>
    </p:spTree>
    <p:extLst>
      <p:ext uri="{BB962C8B-B14F-4D97-AF65-F5344CB8AC3E}">
        <p14:creationId xmlns:p14="http://schemas.microsoft.com/office/powerpoint/2010/main" val="1996329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sluttende lysbilde">
    <p:bg>
      <p:bgPr>
        <a:blipFill dpi="0" rotWithShape="1">
          <a:blip r:embed="rId2" cstate="screen">
            <a:lum/>
            <a:extLst>
              <a:ext uri="{28A0092B-C50C-407E-A947-70E740481C1C}">
                <a14:useLocalDpi xmlns:a14="http://schemas.microsoft.com/office/drawing/2010/main"/>
              </a:ext>
            </a:extLst>
          </a:blip>
          <a:srcRect/>
          <a:tile tx="0" ty="31750" sx="100000" sy="100000" flip="y"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ChangeAspect="1"/>
          </p:cNvPicPr>
          <p:nvPr userDrawn="1"/>
        </p:nvPicPr>
        <p:blipFill>
          <a:blip r:embed="rId3"/>
          <a:stretch>
            <a:fillRect/>
          </a:stretch>
        </p:blipFill>
        <p:spPr>
          <a:xfrm>
            <a:off x="0" y="1816608"/>
            <a:ext cx="12192000" cy="3224784"/>
          </a:xfrm>
          <a:prstGeom prst="rect">
            <a:avLst/>
          </a:prstGeom>
        </p:spPr>
      </p:pic>
      <p:sp>
        <p:nvSpPr>
          <p:cNvPr id="13" name="TextBox 12">
            <a:extLst>
              <a:ext uri="{FF2B5EF4-FFF2-40B4-BE49-F238E27FC236}">
                <a16:creationId xmlns:a16="http://schemas.microsoft.com/office/drawing/2014/main" id="{96D3054C-ED1F-C3D6-7D48-524E432CC8CA}"/>
              </a:ext>
            </a:extLst>
          </p:cNvPr>
          <p:cNvSpPr txBox="1"/>
          <p:nvPr userDrawn="1"/>
        </p:nvSpPr>
        <p:spPr>
          <a:xfrm>
            <a:off x="588000" y="2782668"/>
            <a:ext cx="11016000" cy="1015663"/>
          </a:xfrm>
          <a:prstGeom prst="rect">
            <a:avLst/>
          </a:prstGeom>
          <a:noFill/>
        </p:spPr>
        <p:txBody>
          <a:bodyPr wrap="square" rtlCol="0">
            <a:spAutoFit/>
          </a:bodyPr>
          <a:lstStyle/>
          <a:p>
            <a:pPr algn="ctr"/>
            <a:r>
              <a:rPr lang="en-GB" sz="6000" dirty="0">
                <a:solidFill>
                  <a:schemeClr val="tx2"/>
                </a:solidFill>
                <a:latin typeface="+mj-lt"/>
              </a:rPr>
              <a:t>LANDSSTEVNE</a:t>
            </a:r>
          </a:p>
        </p:txBody>
      </p:sp>
      <p:sp>
        <p:nvSpPr>
          <p:cNvPr id="14" name="TextBox 13">
            <a:extLst>
              <a:ext uri="{FF2B5EF4-FFF2-40B4-BE49-F238E27FC236}">
                <a16:creationId xmlns:a16="http://schemas.microsoft.com/office/drawing/2014/main" id="{7888935A-78DA-4193-AD8A-A17AB7E366BC}"/>
              </a:ext>
            </a:extLst>
          </p:cNvPr>
          <p:cNvSpPr txBox="1"/>
          <p:nvPr userDrawn="1"/>
        </p:nvSpPr>
        <p:spPr>
          <a:xfrm>
            <a:off x="3000000" y="4368856"/>
            <a:ext cx="6012004" cy="523220"/>
          </a:xfrm>
          <a:prstGeom prst="rect">
            <a:avLst/>
          </a:prstGeom>
          <a:noFill/>
        </p:spPr>
        <p:txBody>
          <a:bodyPr wrap="square" rtlCol="0">
            <a:spAutoFit/>
          </a:bodyPr>
          <a:lstStyle/>
          <a:p>
            <a:r>
              <a:rPr lang="en-GB" sz="2800" dirty="0">
                <a:solidFill>
                  <a:schemeClr val="accent1"/>
                </a:solidFill>
                <a:latin typeface="+mj-lt"/>
              </a:rPr>
              <a:t>Finn ut mer på www.landsstevne.no</a:t>
            </a:r>
          </a:p>
        </p:txBody>
      </p:sp>
      <p:pic>
        <p:nvPicPr>
          <p:cNvPr id="4" name="Picture 3" descr="A green and black background&#10;&#10;Description automatically generated">
            <a:extLst>
              <a:ext uri="{FF2B5EF4-FFF2-40B4-BE49-F238E27FC236}">
                <a16:creationId xmlns:a16="http://schemas.microsoft.com/office/drawing/2014/main" id="{F96BFBFF-E387-AD20-E9BB-3AA41D99D6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78002" y="1250719"/>
            <a:ext cx="3456000" cy="2443816"/>
          </a:xfrm>
          <a:prstGeom prst="rect">
            <a:avLst/>
          </a:prstGeom>
        </p:spPr>
      </p:pic>
      <p:sp>
        <p:nvSpPr>
          <p:cNvPr id="10" name="TextBox 9">
            <a:extLst>
              <a:ext uri="{FF2B5EF4-FFF2-40B4-BE49-F238E27FC236}">
                <a16:creationId xmlns:a16="http://schemas.microsoft.com/office/drawing/2014/main" id="{746D3132-2A5C-6A38-AC53-421EC616B947}"/>
              </a:ext>
            </a:extLst>
          </p:cNvPr>
          <p:cNvSpPr txBox="1"/>
          <p:nvPr userDrawn="1"/>
        </p:nvSpPr>
        <p:spPr>
          <a:xfrm>
            <a:off x="696000" y="3439250"/>
            <a:ext cx="11016000" cy="1015663"/>
          </a:xfrm>
          <a:prstGeom prst="rect">
            <a:avLst/>
          </a:prstGeom>
          <a:noFill/>
        </p:spPr>
        <p:txBody>
          <a:bodyPr wrap="square" rtlCol="0">
            <a:spAutoFit/>
          </a:bodyPr>
          <a:lstStyle/>
          <a:p>
            <a:pPr algn="ctr"/>
            <a:r>
              <a:rPr lang="en-GB" sz="6000" dirty="0">
                <a:solidFill>
                  <a:schemeClr val="tx2"/>
                </a:solidFill>
                <a:latin typeface="+mj-lt"/>
              </a:rPr>
              <a:t>I NORGES BYGDEUNGDOMSLAG</a:t>
            </a:r>
          </a:p>
        </p:txBody>
      </p:sp>
    </p:spTree>
    <p:extLst>
      <p:ext uri="{BB962C8B-B14F-4D97-AF65-F5344CB8AC3E}">
        <p14:creationId xmlns:p14="http://schemas.microsoft.com/office/powerpoint/2010/main" val="37287051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rside/Første Lysbilde">
    <p:bg>
      <p:bgPr>
        <a:blipFill dpi="0" rotWithShape="1">
          <a:blip r:embed="rId2" cstate="screen">
            <a:lum/>
            <a:extLst>
              <a:ext uri="{28A0092B-C50C-407E-A947-70E740481C1C}">
                <a14:useLocalDpi xmlns:a14="http://schemas.microsoft.com/office/drawing/2010/main"/>
              </a:ext>
            </a:extLst>
          </a:blip>
          <a:srcRect/>
          <a:tile tx="-330200" ty="273050" sx="100000" sy="100000" flip="none" algn="b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ChangeAspect="1"/>
          </p:cNvPicPr>
          <p:nvPr userDrawn="1"/>
        </p:nvPicPr>
        <p:blipFill>
          <a:blip r:embed="rId3"/>
          <a:stretch>
            <a:fillRect/>
          </a:stretch>
        </p:blipFill>
        <p:spPr>
          <a:xfrm>
            <a:off x="0" y="1816608"/>
            <a:ext cx="12192000" cy="3224784"/>
          </a:xfrm>
          <a:prstGeom prst="rect">
            <a:avLst/>
          </a:prstGeom>
        </p:spPr>
      </p:pic>
      <p:sp>
        <p:nvSpPr>
          <p:cNvPr id="2" name="Title 1">
            <a:extLst>
              <a:ext uri="{FF2B5EF4-FFF2-40B4-BE49-F238E27FC236}">
                <a16:creationId xmlns:a16="http://schemas.microsoft.com/office/drawing/2014/main" id="{EFD9C8F3-67FA-D110-BD61-BFDC3B911EDB}"/>
              </a:ext>
            </a:extLst>
          </p:cNvPr>
          <p:cNvSpPr>
            <a:spLocks noGrp="1" noRot="1" noMove="1" noResize="1" noEditPoints="1" noAdjustHandles="1" noChangeArrowheads="1" noChangeShapeType="1"/>
          </p:cNvSpPr>
          <p:nvPr>
            <p:ph type="ctrTitle" hasCustomPrompt="1"/>
          </p:nvPr>
        </p:nvSpPr>
        <p:spPr>
          <a:xfrm>
            <a:off x="1515582" y="2578283"/>
            <a:ext cx="9144000" cy="1246729"/>
          </a:xfrm>
        </p:spPr>
        <p:txBody>
          <a:bodyPr anchor="b"/>
          <a:lstStyle>
            <a:lvl1pPr algn="ctr">
              <a:defRPr sz="8000">
                <a:solidFill>
                  <a:schemeClr val="tx2"/>
                </a:solidFill>
              </a:defRPr>
            </a:lvl1pPr>
          </a:lstStyle>
          <a:p>
            <a:r>
              <a:rPr lang="en-GB" dirty="0"/>
              <a:t>PRESENTASJON</a:t>
            </a:r>
          </a:p>
        </p:txBody>
      </p:sp>
      <p:sp>
        <p:nvSpPr>
          <p:cNvPr id="3" name="Subtitle 2">
            <a:extLst>
              <a:ext uri="{FF2B5EF4-FFF2-40B4-BE49-F238E27FC236}">
                <a16:creationId xmlns:a16="http://schemas.microsoft.com/office/drawing/2014/main" id="{D8ED6223-9FA7-EA5F-A32D-A36E820AF491}"/>
              </a:ext>
            </a:extLst>
          </p:cNvPr>
          <p:cNvSpPr>
            <a:spLocks noGrp="1" noRot="1" noMove="1" noResize="1" noEditPoints="1" noAdjustHandles="1" noChangeArrowheads="1" noChangeShapeType="1"/>
          </p:cNvSpPr>
          <p:nvPr>
            <p:ph type="subTitle" idx="1" hasCustomPrompt="1"/>
          </p:nvPr>
        </p:nvSpPr>
        <p:spPr>
          <a:xfrm>
            <a:off x="1524000" y="3659563"/>
            <a:ext cx="9144000" cy="707569"/>
          </a:xfrm>
        </p:spPr>
        <p:txBody>
          <a:bodyPr>
            <a:normAutofit/>
          </a:bodyPr>
          <a:lstStyle>
            <a:lvl1pPr marL="0" indent="0" algn="ctr">
              <a:buNone/>
              <a:defRPr sz="5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undertittel</a:t>
            </a:r>
            <a:endParaRPr lang="en-GB" dirty="0"/>
          </a:p>
        </p:txBody>
      </p:sp>
      <p:grpSp>
        <p:nvGrpSpPr>
          <p:cNvPr id="10" name="Group 9">
            <a:extLst>
              <a:ext uri="{FF2B5EF4-FFF2-40B4-BE49-F238E27FC236}">
                <a16:creationId xmlns:a16="http://schemas.microsoft.com/office/drawing/2014/main" id="{949A0BF1-72DE-318C-0CFA-BAF5233F96C4}"/>
              </a:ext>
            </a:extLst>
          </p:cNvPr>
          <p:cNvGrpSpPr>
            <a:grpSpLocks/>
          </p:cNvGrpSpPr>
          <p:nvPr userDrawn="1"/>
        </p:nvGrpSpPr>
        <p:grpSpPr>
          <a:xfrm>
            <a:off x="4715137" y="1218128"/>
            <a:ext cx="2761726" cy="1079086"/>
            <a:chOff x="4715137" y="1218128"/>
            <a:chExt cx="2761726" cy="1079086"/>
          </a:xfrm>
        </p:grpSpPr>
        <p:sp>
          <p:nvSpPr>
            <p:cNvPr id="5" name="Rectangle 4">
              <a:extLst>
                <a:ext uri="{FF2B5EF4-FFF2-40B4-BE49-F238E27FC236}">
                  <a16:creationId xmlns:a16="http://schemas.microsoft.com/office/drawing/2014/main" id="{51CBB19D-28C0-AA1A-C174-800EC188F2FD}"/>
                </a:ext>
              </a:extLst>
            </p:cNvPr>
            <p:cNvSpPr>
              <a:spLocks/>
            </p:cNvSpPr>
            <p:nvPr userDrawn="1"/>
          </p:nvSpPr>
          <p:spPr>
            <a:xfrm>
              <a:off x="4715137" y="1218128"/>
              <a:ext cx="2761726" cy="1079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white text on a black background&#10;&#10;Description automatically generated">
              <a:extLst>
                <a:ext uri="{FF2B5EF4-FFF2-40B4-BE49-F238E27FC236}">
                  <a16:creationId xmlns:a16="http://schemas.microsoft.com/office/drawing/2014/main" id="{3F5A2AB8-8F3A-E8AB-03C0-A61B0C7CCA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78004" y="1342461"/>
              <a:ext cx="2235993" cy="854279"/>
            </a:xfrm>
            <a:prstGeom prst="rect">
              <a:avLst/>
            </a:prstGeom>
          </p:spPr>
        </p:pic>
      </p:grpSp>
    </p:spTree>
    <p:extLst>
      <p:ext uri="{BB962C8B-B14F-4D97-AF65-F5344CB8AC3E}">
        <p14:creationId xmlns:p14="http://schemas.microsoft.com/office/powerpoint/2010/main" val="31329632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holdsfortegnelse">
    <p:bg>
      <p:bgPr>
        <a:blipFill dpi="0" rotWithShape="1">
          <a:blip r:embed="rId2" cstate="screen">
            <a:lum/>
            <a:extLst>
              <a:ext uri="{28A0092B-C50C-407E-A947-70E740481C1C}">
                <a14:useLocalDpi xmlns:a14="http://schemas.microsoft.com/office/drawing/2010/main"/>
              </a:ext>
            </a:extLst>
          </a:blip>
          <a:srcRect/>
          <a:tile tx="298450" ty="63500" sx="100000" sy="100000" flip="none" algn="r"/>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01105B-6ECF-6CB3-9C92-045EB7451D58}"/>
              </a:ext>
            </a:extLst>
          </p:cNvPr>
          <p:cNvPicPr>
            <a:picLocks noChangeAspect="1"/>
          </p:cNvPicPr>
          <p:nvPr userDrawn="1"/>
        </p:nvPicPr>
        <p:blipFill>
          <a:blip r:embed="rId3"/>
          <a:stretch>
            <a:fillRect/>
          </a:stretch>
        </p:blipFill>
        <p:spPr>
          <a:xfrm>
            <a:off x="0" y="0"/>
            <a:ext cx="7248000" cy="6858000"/>
          </a:xfrm>
          <a:prstGeom prst="rect">
            <a:avLst/>
          </a:prstGeom>
          <a:gradFill>
            <a:gsLst>
              <a:gs pos="21000">
                <a:schemeClr val="accent1">
                  <a:lumMod val="5000"/>
                  <a:lumOff val="95000"/>
                </a:schemeClr>
              </a:gs>
              <a:gs pos="100000">
                <a:schemeClr val="accent1">
                  <a:lumMod val="30000"/>
                  <a:lumOff val="70000"/>
                  <a:alpha val="0"/>
                </a:schemeClr>
              </a:gs>
            </a:gsLst>
            <a:lin ang="0" scaled="1"/>
          </a:gradFill>
        </p:spPr>
      </p:pic>
      <p:sp>
        <p:nvSpPr>
          <p:cNvPr id="2" name="Title 1">
            <a:extLst>
              <a:ext uri="{FF2B5EF4-FFF2-40B4-BE49-F238E27FC236}">
                <a16:creationId xmlns:a16="http://schemas.microsoft.com/office/drawing/2014/main" id="{2E3F5AAC-EC8F-EA78-4E95-609BE211A3B4}"/>
              </a:ext>
            </a:extLst>
          </p:cNvPr>
          <p:cNvSpPr>
            <a:spLocks noGrp="1"/>
          </p:cNvSpPr>
          <p:nvPr>
            <p:ph type="title" hasCustomPrompt="1"/>
          </p:nvPr>
        </p:nvSpPr>
        <p:spPr>
          <a:xfrm>
            <a:off x="635100" y="303437"/>
            <a:ext cx="5977800" cy="1325563"/>
          </a:xfrm>
        </p:spPr>
        <p:txBody>
          <a:bodyPr>
            <a:normAutofit/>
          </a:bodyPr>
          <a:lstStyle>
            <a:lvl1pPr>
              <a:defRPr sz="6000"/>
            </a:lvl1pPr>
          </a:lstStyle>
          <a:p>
            <a:r>
              <a:rPr lang="en-GB" dirty="0" err="1"/>
              <a:t>Innhold</a:t>
            </a:r>
            <a:endParaRPr lang="en-GB" dirty="0"/>
          </a:p>
        </p:txBody>
      </p:sp>
      <p:sp>
        <p:nvSpPr>
          <p:cNvPr id="3" name="Content Placeholder 2">
            <a:extLst>
              <a:ext uri="{FF2B5EF4-FFF2-40B4-BE49-F238E27FC236}">
                <a16:creationId xmlns:a16="http://schemas.microsoft.com/office/drawing/2014/main" id="{8BBA9D0C-9D39-1A12-0D31-82013444604F}"/>
              </a:ext>
            </a:extLst>
          </p:cNvPr>
          <p:cNvSpPr>
            <a:spLocks noGrp="1"/>
          </p:cNvSpPr>
          <p:nvPr>
            <p:ph idx="1"/>
          </p:nvPr>
        </p:nvSpPr>
        <p:spPr>
          <a:xfrm>
            <a:off x="635100" y="1701000"/>
            <a:ext cx="59778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2" name="Straight Connector 11">
            <a:extLst>
              <a:ext uri="{FF2B5EF4-FFF2-40B4-BE49-F238E27FC236}">
                <a16:creationId xmlns:a16="http://schemas.microsoft.com/office/drawing/2014/main" id="{8F084ACC-BF16-4A34-9C9E-AD01BE417E7E}"/>
              </a:ext>
            </a:extLst>
          </p:cNvPr>
          <p:cNvCxnSpPr>
            <a:cxnSpLocks/>
          </p:cNvCxnSpPr>
          <p:nvPr userDrawn="1"/>
        </p:nvCxnSpPr>
        <p:spPr>
          <a:xfrm>
            <a:off x="708000" y="1341000"/>
            <a:ext cx="58320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pink figure with a black background&#10;&#10;Description automatically generated">
            <a:extLst>
              <a:ext uri="{FF2B5EF4-FFF2-40B4-BE49-F238E27FC236}">
                <a16:creationId xmlns:a16="http://schemas.microsoft.com/office/drawing/2014/main" id="{51564879-1C5C-3699-E088-783F4CCB549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3277" y="5936270"/>
            <a:ext cx="638747" cy="614487"/>
          </a:xfrm>
          <a:prstGeom prst="rect">
            <a:avLst/>
          </a:prstGeom>
        </p:spPr>
      </p:pic>
    </p:spTree>
    <p:extLst>
      <p:ext uri="{BB962C8B-B14F-4D97-AF65-F5344CB8AC3E}">
        <p14:creationId xmlns:p14="http://schemas.microsoft.com/office/powerpoint/2010/main" val="667233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674562E-CC79-4550-C1F5-3E5E2170C1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pink figure with a black background&#10;&#10;Description automatically generated">
            <a:extLst>
              <a:ext uri="{FF2B5EF4-FFF2-40B4-BE49-F238E27FC236}">
                <a16:creationId xmlns:a16="http://schemas.microsoft.com/office/drawing/2014/main" id="{EC80CAAD-BF25-CBEA-7A46-2B7FD04F43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5053" y="5936270"/>
            <a:ext cx="638747" cy="614487"/>
          </a:xfrm>
          <a:prstGeom prst="rect">
            <a:avLst/>
          </a:prstGeom>
        </p:spPr>
      </p:pic>
    </p:spTree>
    <p:extLst>
      <p:ext uri="{BB962C8B-B14F-4D97-AF65-F5344CB8AC3E}">
        <p14:creationId xmlns:p14="http://schemas.microsoft.com/office/powerpoint/2010/main" val="2565855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10515600" cy="3763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pink figure with a black background&#10;&#10;Description automatically generated">
            <a:extLst>
              <a:ext uri="{FF2B5EF4-FFF2-40B4-BE49-F238E27FC236}">
                <a16:creationId xmlns:a16="http://schemas.microsoft.com/office/drawing/2014/main" id="{1D0860FC-834E-0F36-72A5-D931C512E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5053" y="5936270"/>
            <a:ext cx="638747" cy="614487"/>
          </a:xfrm>
          <a:prstGeom prst="rect">
            <a:avLst/>
          </a:prstGeom>
        </p:spPr>
      </p:pic>
    </p:spTree>
    <p:extLst>
      <p:ext uri="{BB962C8B-B14F-4D97-AF65-F5344CB8AC3E}">
        <p14:creationId xmlns:p14="http://schemas.microsoft.com/office/powerpoint/2010/main" val="952283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4A6E6-9FC6-233F-A588-1851AD4B7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2A2A3C-F36F-D9C9-F0B4-AFB638D05A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AA1685A-2A81-D28F-D33E-68D547B74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3E6ED2-D03B-223F-AF6E-8365C9CC12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1">
            <a:extLst>
              <a:ext uri="{FF2B5EF4-FFF2-40B4-BE49-F238E27FC236}">
                <a16:creationId xmlns:a16="http://schemas.microsoft.com/office/drawing/2014/main" id="{964227D0-35F5-3F82-71E8-FA7BC6F08EBF}"/>
              </a:ext>
            </a:extLst>
          </p:cNvPr>
          <p:cNvSpPr>
            <a:spLocks noGrp="1"/>
          </p:cNvSpPr>
          <p:nvPr>
            <p:ph type="title" hasCustomPrompt="1"/>
          </p:nvPr>
        </p:nvSpPr>
        <p:spPr>
          <a:xfrm>
            <a:off x="838200" y="365125"/>
            <a:ext cx="10515600" cy="1325563"/>
          </a:xfrm>
        </p:spPr>
        <p:txBody>
          <a:bodyPr>
            <a:normAutofit/>
          </a:bodyPr>
          <a:lstStyle>
            <a:lvl1pPr>
              <a:defRPr sz="6000"/>
            </a:lvl1pPr>
          </a:lstStyle>
          <a:p>
            <a:r>
              <a:rPr lang="en-GB" dirty="0" err="1"/>
              <a:t>Overskrift</a:t>
            </a:r>
            <a:endParaRPr lang="en-GB" dirty="0"/>
          </a:p>
        </p:txBody>
      </p:sp>
      <p:cxnSp>
        <p:nvCxnSpPr>
          <p:cNvPr id="11" name="Straight Connector 10">
            <a:extLst>
              <a:ext uri="{FF2B5EF4-FFF2-40B4-BE49-F238E27FC236}">
                <a16:creationId xmlns:a16="http://schemas.microsoft.com/office/drawing/2014/main" id="{15C97FD7-CB28-D8F0-996D-60575AFDD9AE}"/>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A pink figure with a black background&#10;&#10;Description automatically generated">
            <a:extLst>
              <a:ext uri="{FF2B5EF4-FFF2-40B4-BE49-F238E27FC236}">
                <a16:creationId xmlns:a16="http://schemas.microsoft.com/office/drawing/2014/main" id="{FC776065-E6CA-0446-D65F-5A5005C69C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5053" y="5936270"/>
            <a:ext cx="638747" cy="614487"/>
          </a:xfrm>
          <a:prstGeom prst="rect">
            <a:avLst/>
          </a:prstGeom>
        </p:spPr>
      </p:pic>
    </p:spTree>
    <p:extLst>
      <p:ext uri="{BB962C8B-B14F-4D97-AF65-F5344CB8AC3E}">
        <p14:creationId xmlns:p14="http://schemas.microsoft.com/office/powerpoint/2010/main" val="576837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3" name="Picture 2" descr="A pink figure with a black background&#10;&#10;Description automatically generated">
            <a:extLst>
              <a:ext uri="{FF2B5EF4-FFF2-40B4-BE49-F238E27FC236}">
                <a16:creationId xmlns:a16="http://schemas.microsoft.com/office/drawing/2014/main" id="{B754B916-DF41-8E32-1F58-C09CAFA21D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5053" y="5936270"/>
            <a:ext cx="638747" cy="614487"/>
          </a:xfrm>
          <a:prstGeom prst="rect">
            <a:avLst/>
          </a:prstGeom>
        </p:spPr>
      </p:pic>
    </p:spTree>
    <p:extLst>
      <p:ext uri="{BB962C8B-B14F-4D97-AF65-F5344CB8AC3E}">
        <p14:creationId xmlns:p14="http://schemas.microsoft.com/office/powerpoint/2010/main" val="2468262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luttende lysbilde">
    <p:bg>
      <p:bgPr>
        <a:blipFill dpi="0" rotWithShape="1">
          <a:blip r:embed="rId2" cstate="screen">
            <a:lum/>
            <a:extLst>
              <a:ext uri="{28A0092B-C50C-407E-A947-70E740481C1C}">
                <a14:useLocalDpi xmlns:a14="http://schemas.microsoft.com/office/drawing/2010/main"/>
              </a:ext>
            </a:extLst>
          </a:blip>
          <a:srcRect/>
          <a:tile tx="0" ty="698500" sx="100000" sy="100000" flip="none" algn="ctr"/>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ChangeAspect="1"/>
          </p:cNvPicPr>
          <p:nvPr userDrawn="1"/>
        </p:nvPicPr>
        <p:blipFill>
          <a:blip r:embed="rId3"/>
          <a:stretch>
            <a:fillRect/>
          </a:stretch>
        </p:blipFill>
        <p:spPr>
          <a:xfrm>
            <a:off x="0" y="1816608"/>
            <a:ext cx="12192000" cy="3224784"/>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2A6469B1-4DAD-7378-3982-55BBEC30CE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26527" y="4072828"/>
            <a:ext cx="632502" cy="632502"/>
          </a:xfrm>
          <a:prstGeom prst="rect">
            <a:avLst/>
          </a:prstGeom>
        </p:spPr>
      </p:pic>
      <p:pic>
        <p:nvPicPr>
          <p:cNvPr id="10" name="Picture 9" descr="A logo of a camera&#10;&#10;Description automatically generated">
            <a:extLst>
              <a:ext uri="{FF2B5EF4-FFF2-40B4-BE49-F238E27FC236}">
                <a16:creationId xmlns:a16="http://schemas.microsoft.com/office/drawing/2014/main" id="{E609B624-AD47-53AC-E207-2A4447CB705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79746" y="4077000"/>
            <a:ext cx="632503" cy="632503"/>
          </a:xfrm>
          <a:prstGeom prst="rect">
            <a:avLst/>
          </a:prstGeom>
        </p:spPr>
      </p:pic>
      <p:sp>
        <p:nvSpPr>
          <p:cNvPr id="13" name="TextBox 12">
            <a:extLst>
              <a:ext uri="{FF2B5EF4-FFF2-40B4-BE49-F238E27FC236}">
                <a16:creationId xmlns:a16="http://schemas.microsoft.com/office/drawing/2014/main" id="{96D3054C-ED1F-C3D6-7D48-524E432CC8CA}"/>
              </a:ext>
            </a:extLst>
          </p:cNvPr>
          <p:cNvSpPr txBox="1"/>
          <p:nvPr userDrawn="1"/>
        </p:nvSpPr>
        <p:spPr>
          <a:xfrm>
            <a:off x="587998" y="2435296"/>
            <a:ext cx="11016000" cy="1200329"/>
          </a:xfrm>
          <a:prstGeom prst="rect">
            <a:avLst/>
          </a:prstGeom>
          <a:noFill/>
        </p:spPr>
        <p:txBody>
          <a:bodyPr wrap="square" rtlCol="0">
            <a:spAutoFit/>
          </a:bodyPr>
          <a:lstStyle/>
          <a:p>
            <a:r>
              <a:rPr lang="en-GB" sz="7200" dirty="0">
                <a:solidFill>
                  <a:schemeClr val="tx2"/>
                </a:solidFill>
                <a:latin typeface="+mj-lt"/>
              </a:rPr>
              <a:t>BEST PÅ LEVENDE BYGDER</a:t>
            </a:r>
          </a:p>
        </p:txBody>
      </p:sp>
      <p:sp>
        <p:nvSpPr>
          <p:cNvPr id="14" name="TextBox 13">
            <a:extLst>
              <a:ext uri="{FF2B5EF4-FFF2-40B4-BE49-F238E27FC236}">
                <a16:creationId xmlns:a16="http://schemas.microsoft.com/office/drawing/2014/main" id="{7888935A-78DA-4193-AD8A-A17AB7E366BC}"/>
              </a:ext>
            </a:extLst>
          </p:cNvPr>
          <p:cNvSpPr txBox="1"/>
          <p:nvPr userDrawn="1"/>
        </p:nvSpPr>
        <p:spPr>
          <a:xfrm>
            <a:off x="3755997" y="3407060"/>
            <a:ext cx="4680002" cy="523220"/>
          </a:xfrm>
          <a:prstGeom prst="rect">
            <a:avLst/>
          </a:prstGeom>
          <a:noFill/>
        </p:spPr>
        <p:txBody>
          <a:bodyPr wrap="square" rtlCol="0">
            <a:spAutoFit/>
          </a:bodyPr>
          <a:lstStyle/>
          <a:p>
            <a:r>
              <a:rPr lang="en-GB" sz="2800" dirty="0">
                <a:solidFill>
                  <a:schemeClr val="accent1"/>
                </a:solidFill>
                <a:latin typeface="+mj-lt"/>
              </a:rPr>
              <a:t>Finn ut mer på www.nbu.no</a:t>
            </a:r>
          </a:p>
        </p:txBody>
      </p:sp>
      <p:pic>
        <p:nvPicPr>
          <p:cNvPr id="7" name="Picture 6" descr="A white letter on a pink circle&#10;&#10;Description automatically generated">
            <a:extLst>
              <a:ext uri="{FF2B5EF4-FFF2-40B4-BE49-F238E27FC236}">
                <a16:creationId xmlns:a16="http://schemas.microsoft.com/office/drawing/2014/main" id="{C309A448-9351-8416-E6B8-7A45D7377EC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032966" y="4077000"/>
            <a:ext cx="632502" cy="632502"/>
          </a:xfrm>
          <a:prstGeom prst="rect">
            <a:avLst/>
          </a:prstGeom>
        </p:spPr>
      </p:pic>
      <p:grpSp>
        <p:nvGrpSpPr>
          <p:cNvPr id="2" name="Group 1">
            <a:extLst>
              <a:ext uri="{FF2B5EF4-FFF2-40B4-BE49-F238E27FC236}">
                <a16:creationId xmlns:a16="http://schemas.microsoft.com/office/drawing/2014/main" id="{12A554C8-AF51-13ED-780C-A6A9A5A90A3F}"/>
              </a:ext>
            </a:extLst>
          </p:cNvPr>
          <p:cNvGrpSpPr/>
          <p:nvPr userDrawn="1"/>
        </p:nvGrpSpPr>
        <p:grpSpPr>
          <a:xfrm>
            <a:off x="4715137" y="1218128"/>
            <a:ext cx="2761726" cy="1079086"/>
            <a:chOff x="4715137" y="1218128"/>
            <a:chExt cx="2761726" cy="1079086"/>
          </a:xfrm>
        </p:grpSpPr>
        <p:sp>
          <p:nvSpPr>
            <p:cNvPr id="3" name="Rectangle 2">
              <a:extLst>
                <a:ext uri="{FF2B5EF4-FFF2-40B4-BE49-F238E27FC236}">
                  <a16:creationId xmlns:a16="http://schemas.microsoft.com/office/drawing/2014/main" id="{4DBEF29D-1015-3C1D-2215-1F7F7950F217}"/>
                </a:ext>
              </a:extLst>
            </p:cNvPr>
            <p:cNvSpPr/>
            <p:nvPr userDrawn="1"/>
          </p:nvSpPr>
          <p:spPr>
            <a:xfrm>
              <a:off x="4715137" y="1218128"/>
              <a:ext cx="2761726" cy="1079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white text on a black background&#10;&#10;Description automatically generated">
              <a:extLst>
                <a:ext uri="{FF2B5EF4-FFF2-40B4-BE49-F238E27FC236}">
                  <a16:creationId xmlns:a16="http://schemas.microsoft.com/office/drawing/2014/main" id="{C1A55409-C4EB-C010-FFE7-11343B30DE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78004" y="1342461"/>
              <a:ext cx="2235993" cy="854279"/>
            </a:xfrm>
            <a:prstGeom prst="rect">
              <a:avLst/>
            </a:prstGeom>
          </p:spPr>
        </p:pic>
      </p:grpSp>
    </p:spTree>
    <p:extLst>
      <p:ext uri="{BB962C8B-B14F-4D97-AF65-F5344CB8AC3E}">
        <p14:creationId xmlns:p14="http://schemas.microsoft.com/office/powerpoint/2010/main" val="33187535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Første Lysbilde">
    <p:bg>
      <p:bgPr>
        <a:blipFill dpi="0" rotWithShape="1">
          <a:blip r:embed="rId2">
            <a:lum/>
          </a:blip>
          <a:srcRect/>
          <a:stretch>
            <a:fillRect t="-26000" b="-50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ChangeAspect="1"/>
          </p:cNvPicPr>
          <p:nvPr userDrawn="1"/>
        </p:nvPicPr>
        <p:blipFill>
          <a:blip r:embed="rId3"/>
          <a:stretch>
            <a:fillRect/>
          </a:stretch>
        </p:blipFill>
        <p:spPr>
          <a:xfrm>
            <a:off x="0" y="1816608"/>
            <a:ext cx="12192000" cy="3224784"/>
          </a:xfrm>
          <a:prstGeom prst="rect">
            <a:avLst/>
          </a:prstGeom>
        </p:spPr>
      </p:pic>
      <p:sp>
        <p:nvSpPr>
          <p:cNvPr id="2" name="Title 1">
            <a:extLst>
              <a:ext uri="{FF2B5EF4-FFF2-40B4-BE49-F238E27FC236}">
                <a16:creationId xmlns:a16="http://schemas.microsoft.com/office/drawing/2014/main" id="{EFD9C8F3-67FA-D110-BD61-BFDC3B911EDB}"/>
              </a:ext>
            </a:extLst>
          </p:cNvPr>
          <p:cNvSpPr>
            <a:spLocks noGrp="1" noRot="1" noMove="1" noResize="1" noEditPoints="1" noAdjustHandles="1" noChangeArrowheads="1" noChangeShapeType="1"/>
          </p:cNvSpPr>
          <p:nvPr>
            <p:ph type="ctrTitle" hasCustomPrompt="1"/>
          </p:nvPr>
        </p:nvSpPr>
        <p:spPr>
          <a:xfrm>
            <a:off x="1515582" y="2578283"/>
            <a:ext cx="9144000" cy="1246729"/>
          </a:xfrm>
        </p:spPr>
        <p:txBody>
          <a:bodyPr anchor="b"/>
          <a:lstStyle>
            <a:lvl1pPr algn="ctr">
              <a:defRPr sz="8000">
                <a:solidFill>
                  <a:schemeClr val="tx2"/>
                </a:solidFill>
              </a:defRPr>
            </a:lvl1pPr>
          </a:lstStyle>
          <a:p>
            <a:r>
              <a:rPr lang="en-GB" dirty="0"/>
              <a:t>PRESENTASJON</a:t>
            </a:r>
          </a:p>
        </p:txBody>
      </p:sp>
      <p:sp>
        <p:nvSpPr>
          <p:cNvPr id="3" name="Subtitle 2">
            <a:extLst>
              <a:ext uri="{FF2B5EF4-FFF2-40B4-BE49-F238E27FC236}">
                <a16:creationId xmlns:a16="http://schemas.microsoft.com/office/drawing/2014/main" id="{D8ED6223-9FA7-EA5F-A32D-A36E820AF491}"/>
              </a:ext>
            </a:extLst>
          </p:cNvPr>
          <p:cNvSpPr>
            <a:spLocks noGrp="1" noRot="1" noMove="1" noResize="1" noEditPoints="1" noAdjustHandles="1" noChangeArrowheads="1" noChangeShapeType="1"/>
          </p:cNvSpPr>
          <p:nvPr>
            <p:ph type="subTitle" idx="1" hasCustomPrompt="1"/>
          </p:nvPr>
        </p:nvSpPr>
        <p:spPr>
          <a:xfrm>
            <a:off x="1524000" y="3659563"/>
            <a:ext cx="9144000" cy="707569"/>
          </a:xfrm>
        </p:spPr>
        <p:txBody>
          <a:bodyPr>
            <a:normAutofit/>
          </a:bodyPr>
          <a:lstStyle>
            <a:lvl1pPr marL="0" indent="0" algn="ctr">
              <a:buNone/>
              <a:defRPr sz="5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undertittel</a:t>
            </a:r>
          </a:p>
        </p:txBody>
      </p:sp>
      <p:grpSp>
        <p:nvGrpSpPr>
          <p:cNvPr id="10" name="Group 9">
            <a:extLst>
              <a:ext uri="{FF2B5EF4-FFF2-40B4-BE49-F238E27FC236}">
                <a16:creationId xmlns:a16="http://schemas.microsoft.com/office/drawing/2014/main" id="{949A0BF1-72DE-318C-0CFA-BAF5233F96C4}"/>
              </a:ext>
            </a:extLst>
          </p:cNvPr>
          <p:cNvGrpSpPr>
            <a:grpSpLocks/>
          </p:cNvGrpSpPr>
          <p:nvPr userDrawn="1"/>
        </p:nvGrpSpPr>
        <p:grpSpPr>
          <a:xfrm>
            <a:off x="4715137" y="1218128"/>
            <a:ext cx="2761726" cy="1079086"/>
            <a:chOff x="4715137" y="1218128"/>
            <a:chExt cx="2761726" cy="1079086"/>
          </a:xfrm>
        </p:grpSpPr>
        <p:sp>
          <p:nvSpPr>
            <p:cNvPr id="5" name="Rectangle 4">
              <a:extLst>
                <a:ext uri="{FF2B5EF4-FFF2-40B4-BE49-F238E27FC236}">
                  <a16:creationId xmlns:a16="http://schemas.microsoft.com/office/drawing/2014/main" id="{51CBB19D-28C0-AA1A-C174-800EC188F2FD}"/>
                </a:ext>
              </a:extLst>
            </p:cNvPr>
            <p:cNvSpPr>
              <a:spLocks/>
            </p:cNvSpPr>
            <p:nvPr userDrawn="1"/>
          </p:nvSpPr>
          <p:spPr>
            <a:xfrm>
              <a:off x="4715137" y="1218128"/>
              <a:ext cx="2761726" cy="1079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white text on a black background&#10;&#10;Description automatically generated">
              <a:extLst>
                <a:ext uri="{FF2B5EF4-FFF2-40B4-BE49-F238E27FC236}">
                  <a16:creationId xmlns:a16="http://schemas.microsoft.com/office/drawing/2014/main" id="{3F5A2AB8-8F3A-E8AB-03C0-A61B0C7CCA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78004" y="1342461"/>
              <a:ext cx="2235993" cy="854279"/>
            </a:xfrm>
            <a:prstGeom prst="rect">
              <a:avLst/>
            </a:prstGeom>
          </p:spPr>
        </p:pic>
      </p:grpSp>
    </p:spTree>
    <p:extLst>
      <p:ext uri="{BB962C8B-B14F-4D97-AF65-F5344CB8AC3E}">
        <p14:creationId xmlns:p14="http://schemas.microsoft.com/office/powerpoint/2010/main" val="32386668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626EF-AC47-AE1C-98A4-E1029F94D6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5053" y="5937614"/>
            <a:ext cx="638747" cy="615077"/>
          </a:xfrm>
          <a:prstGeom prst="rect">
            <a:avLst/>
          </a:prstGeom>
        </p:spPr>
      </p:pic>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674562E-CC79-4550-C1F5-3E5E2170C1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790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holdsfortegnelse">
    <p:bg>
      <p:bgPr>
        <a:blipFill dpi="0" rotWithShape="1">
          <a:blip r:embed="rId2" cstate="screen">
            <a:lum/>
            <a:extLst>
              <a:ext uri="{28A0092B-C50C-407E-A947-70E740481C1C}">
                <a14:useLocalDpi xmlns:a14="http://schemas.microsoft.com/office/drawing/2010/main"/>
              </a:ext>
            </a:extLst>
          </a:blip>
          <a:srcRect/>
          <a:tile tx="4616450" ty="-19050" sx="100000" sy="100000" flip="x"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01105B-6ECF-6CB3-9C92-045EB7451D58}"/>
              </a:ext>
            </a:extLst>
          </p:cNvPr>
          <p:cNvPicPr>
            <a:picLocks noChangeAspect="1"/>
          </p:cNvPicPr>
          <p:nvPr userDrawn="1"/>
        </p:nvPicPr>
        <p:blipFill>
          <a:blip r:embed="rId3"/>
          <a:stretch>
            <a:fillRect/>
          </a:stretch>
        </p:blipFill>
        <p:spPr>
          <a:xfrm>
            <a:off x="0" y="0"/>
            <a:ext cx="7248000" cy="6858000"/>
          </a:xfrm>
          <a:prstGeom prst="rect">
            <a:avLst/>
          </a:prstGeom>
          <a:gradFill>
            <a:gsLst>
              <a:gs pos="52000">
                <a:schemeClr val="accent1">
                  <a:lumMod val="5000"/>
                  <a:lumOff val="95000"/>
                </a:schemeClr>
              </a:gs>
              <a:gs pos="100000">
                <a:schemeClr val="accent1">
                  <a:lumMod val="30000"/>
                  <a:lumOff val="70000"/>
                  <a:alpha val="0"/>
                </a:schemeClr>
              </a:gs>
            </a:gsLst>
            <a:lin ang="0" scaled="1"/>
          </a:gradFill>
        </p:spPr>
      </p:pic>
      <p:sp>
        <p:nvSpPr>
          <p:cNvPr id="2" name="Title 1">
            <a:extLst>
              <a:ext uri="{FF2B5EF4-FFF2-40B4-BE49-F238E27FC236}">
                <a16:creationId xmlns:a16="http://schemas.microsoft.com/office/drawing/2014/main" id="{2E3F5AAC-EC8F-EA78-4E95-609BE211A3B4}"/>
              </a:ext>
            </a:extLst>
          </p:cNvPr>
          <p:cNvSpPr>
            <a:spLocks noGrp="1"/>
          </p:cNvSpPr>
          <p:nvPr>
            <p:ph type="title" hasCustomPrompt="1"/>
          </p:nvPr>
        </p:nvSpPr>
        <p:spPr>
          <a:xfrm>
            <a:off x="635100" y="303437"/>
            <a:ext cx="5977800" cy="1325563"/>
          </a:xfrm>
        </p:spPr>
        <p:txBody>
          <a:bodyPr>
            <a:normAutofit/>
          </a:bodyPr>
          <a:lstStyle>
            <a:lvl1pPr>
              <a:defRPr sz="6000"/>
            </a:lvl1pPr>
          </a:lstStyle>
          <a:p>
            <a:r>
              <a:rPr lang="en-GB" dirty="0" err="1"/>
              <a:t>Innhold</a:t>
            </a:r>
            <a:endParaRPr lang="en-GB" dirty="0"/>
          </a:p>
        </p:txBody>
      </p:sp>
      <p:sp>
        <p:nvSpPr>
          <p:cNvPr id="3" name="Content Placeholder 2">
            <a:extLst>
              <a:ext uri="{FF2B5EF4-FFF2-40B4-BE49-F238E27FC236}">
                <a16:creationId xmlns:a16="http://schemas.microsoft.com/office/drawing/2014/main" id="{8BBA9D0C-9D39-1A12-0D31-82013444604F}"/>
              </a:ext>
            </a:extLst>
          </p:cNvPr>
          <p:cNvSpPr>
            <a:spLocks noGrp="1"/>
          </p:cNvSpPr>
          <p:nvPr>
            <p:ph idx="1"/>
          </p:nvPr>
        </p:nvSpPr>
        <p:spPr>
          <a:xfrm>
            <a:off x="635100" y="1701000"/>
            <a:ext cx="59778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2" name="Straight Connector 11">
            <a:extLst>
              <a:ext uri="{FF2B5EF4-FFF2-40B4-BE49-F238E27FC236}">
                <a16:creationId xmlns:a16="http://schemas.microsoft.com/office/drawing/2014/main" id="{8F084ACC-BF16-4A34-9C9E-AD01BE417E7E}"/>
              </a:ext>
            </a:extLst>
          </p:cNvPr>
          <p:cNvCxnSpPr>
            <a:cxnSpLocks/>
          </p:cNvCxnSpPr>
          <p:nvPr userDrawn="1"/>
        </p:nvCxnSpPr>
        <p:spPr>
          <a:xfrm>
            <a:off x="708000" y="1341000"/>
            <a:ext cx="58320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blue silhouette of a person&#10;&#10;Description automatically generated">
            <a:extLst>
              <a:ext uri="{FF2B5EF4-FFF2-40B4-BE49-F238E27FC236}">
                <a16:creationId xmlns:a16="http://schemas.microsoft.com/office/drawing/2014/main" id="{0F1AFD38-C392-6E4E-B090-F5D3F59AF1D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100" y="5938203"/>
            <a:ext cx="638747" cy="614487"/>
          </a:xfrm>
          <a:prstGeom prst="rect">
            <a:avLst/>
          </a:prstGeom>
        </p:spPr>
      </p:pic>
    </p:spTree>
    <p:extLst>
      <p:ext uri="{BB962C8B-B14F-4D97-AF65-F5344CB8AC3E}">
        <p14:creationId xmlns:p14="http://schemas.microsoft.com/office/powerpoint/2010/main" val="34391200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674562E-CC79-4550-C1F5-3E5E2170C1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blue silhouette of a person&#10;&#10;Description automatically generated">
            <a:extLst>
              <a:ext uri="{FF2B5EF4-FFF2-40B4-BE49-F238E27FC236}">
                <a16:creationId xmlns:a16="http://schemas.microsoft.com/office/drawing/2014/main" id="{7F74BF18-C325-1C2E-F38C-BB3A776F9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7" cy="614487"/>
          </a:xfrm>
          <a:prstGeom prst="rect">
            <a:avLst/>
          </a:prstGeom>
        </p:spPr>
      </p:pic>
    </p:spTree>
    <p:extLst>
      <p:ext uri="{BB962C8B-B14F-4D97-AF65-F5344CB8AC3E}">
        <p14:creationId xmlns:p14="http://schemas.microsoft.com/office/powerpoint/2010/main" val="3631520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10515600" cy="3763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blue silhouette of a person&#10;&#10;Description automatically generated">
            <a:extLst>
              <a:ext uri="{FF2B5EF4-FFF2-40B4-BE49-F238E27FC236}">
                <a16:creationId xmlns:a16="http://schemas.microsoft.com/office/drawing/2014/main" id="{055B6B42-85AB-2992-A735-6BA93C35A3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7" cy="614487"/>
          </a:xfrm>
          <a:prstGeom prst="rect">
            <a:avLst/>
          </a:prstGeom>
        </p:spPr>
      </p:pic>
    </p:spTree>
    <p:extLst>
      <p:ext uri="{BB962C8B-B14F-4D97-AF65-F5344CB8AC3E}">
        <p14:creationId xmlns:p14="http://schemas.microsoft.com/office/powerpoint/2010/main" val="3855566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4A6E6-9FC6-233F-A588-1851AD4B7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2A2A3C-F36F-D9C9-F0B4-AFB638D05A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AA1685A-2A81-D28F-D33E-68D547B74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3E6ED2-D03B-223F-AF6E-8365C9CC12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1">
            <a:extLst>
              <a:ext uri="{FF2B5EF4-FFF2-40B4-BE49-F238E27FC236}">
                <a16:creationId xmlns:a16="http://schemas.microsoft.com/office/drawing/2014/main" id="{964227D0-35F5-3F82-71E8-FA7BC6F08EBF}"/>
              </a:ext>
            </a:extLst>
          </p:cNvPr>
          <p:cNvSpPr>
            <a:spLocks noGrp="1"/>
          </p:cNvSpPr>
          <p:nvPr>
            <p:ph type="title" hasCustomPrompt="1"/>
          </p:nvPr>
        </p:nvSpPr>
        <p:spPr>
          <a:xfrm>
            <a:off x="838200" y="365125"/>
            <a:ext cx="10515600" cy="1325563"/>
          </a:xfrm>
        </p:spPr>
        <p:txBody>
          <a:bodyPr>
            <a:normAutofit/>
          </a:bodyPr>
          <a:lstStyle>
            <a:lvl1pPr>
              <a:defRPr sz="6000"/>
            </a:lvl1pPr>
          </a:lstStyle>
          <a:p>
            <a:r>
              <a:rPr lang="en-GB" dirty="0" err="1"/>
              <a:t>Overskrift</a:t>
            </a:r>
            <a:endParaRPr lang="en-GB" dirty="0"/>
          </a:p>
        </p:txBody>
      </p:sp>
      <p:cxnSp>
        <p:nvCxnSpPr>
          <p:cNvPr id="11" name="Straight Connector 10">
            <a:extLst>
              <a:ext uri="{FF2B5EF4-FFF2-40B4-BE49-F238E27FC236}">
                <a16:creationId xmlns:a16="http://schemas.microsoft.com/office/drawing/2014/main" id="{15C97FD7-CB28-D8F0-996D-60575AFDD9AE}"/>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A blue silhouette of a person&#10;&#10;Description automatically generated">
            <a:extLst>
              <a:ext uri="{FF2B5EF4-FFF2-40B4-BE49-F238E27FC236}">
                <a16:creationId xmlns:a16="http://schemas.microsoft.com/office/drawing/2014/main" id="{F3F051E1-1992-7549-F580-48D464DB15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7" cy="614487"/>
          </a:xfrm>
          <a:prstGeom prst="rect">
            <a:avLst/>
          </a:prstGeom>
        </p:spPr>
      </p:pic>
    </p:spTree>
    <p:extLst>
      <p:ext uri="{BB962C8B-B14F-4D97-AF65-F5344CB8AC3E}">
        <p14:creationId xmlns:p14="http://schemas.microsoft.com/office/powerpoint/2010/main" val="1380674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3" name="Picture 2" descr="A blue silhouette of a person&#10;&#10;Description automatically generated">
            <a:extLst>
              <a:ext uri="{FF2B5EF4-FFF2-40B4-BE49-F238E27FC236}">
                <a16:creationId xmlns:a16="http://schemas.microsoft.com/office/drawing/2014/main" id="{DC04B746-7566-642D-D92F-177945F8F3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6900" y="5938203"/>
            <a:ext cx="638747" cy="614487"/>
          </a:xfrm>
          <a:prstGeom prst="rect">
            <a:avLst/>
          </a:prstGeom>
        </p:spPr>
      </p:pic>
    </p:spTree>
    <p:extLst>
      <p:ext uri="{BB962C8B-B14F-4D97-AF65-F5344CB8AC3E}">
        <p14:creationId xmlns:p14="http://schemas.microsoft.com/office/powerpoint/2010/main" val="395581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vsluttende lysbilde">
    <p:bg>
      <p:bgPr>
        <a:blipFill dpi="0" rotWithShape="1">
          <a:blip r:embed="rId2" cstate="screen">
            <a:lum/>
            <a:extLst>
              <a:ext uri="{28A0092B-C50C-407E-A947-70E740481C1C}">
                <a14:useLocalDpi xmlns:a14="http://schemas.microsoft.com/office/drawing/2010/main"/>
              </a:ext>
            </a:extLst>
          </a:blip>
          <a:srcRect/>
          <a:tile tx="355600" ty="-869950" sx="100000" sy="100000" flip="none" algn="ctr"/>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ChangeAspect="1"/>
          </p:cNvPicPr>
          <p:nvPr userDrawn="1"/>
        </p:nvPicPr>
        <p:blipFill>
          <a:blip r:embed="rId3"/>
          <a:stretch>
            <a:fillRect/>
          </a:stretch>
        </p:blipFill>
        <p:spPr>
          <a:xfrm>
            <a:off x="0" y="1816608"/>
            <a:ext cx="12192000" cy="3224784"/>
          </a:xfrm>
          <a:prstGeom prst="rect">
            <a:avLst/>
          </a:prstGeom>
        </p:spPr>
      </p:pic>
      <p:sp>
        <p:nvSpPr>
          <p:cNvPr id="13" name="TextBox 12">
            <a:extLst>
              <a:ext uri="{FF2B5EF4-FFF2-40B4-BE49-F238E27FC236}">
                <a16:creationId xmlns:a16="http://schemas.microsoft.com/office/drawing/2014/main" id="{96D3054C-ED1F-C3D6-7D48-524E432CC8CA}"/>
              </a:ext>
            </a:extLst>
          </p:cNvPr>
          <p:cNvSpPr txBox="1"/>
          <p:nvPr userDrawn="1"/>
        </p:nvSpPr>
        <p:spPr>
          <a:xfrm>
            <a:off x="587998" y="2435296"/>
            <a:ext cx="11016000" cy="1200329"/>
          </a:xfrm>
          <a:prstGeom prst="rect">
            <a:avLst/>
          </a:prstGeom>
          <a:noFill/>
        </p:spPr>
        <p:txBody>
          <a:bodyPr wrap="square" rtlCol="0">
            <a:spAutoFit/>
          </a:bodyPr>
          <a:lstStyle/>
          <a:p>
            <a:r>
              <a:rPr lang="en-GB" sz="7200" dirty="0">
                <a:solidFill>
                  <a:schemeClr val="tx2"/>
                </a:solidFill>
                <a:latin typeface="+mj-lt"/>
              </a:rPr>
              <a:t>BEST PÅ LEVENDE BYGDER</a:t>
            </a:r>
          </a:p>
        </p:txBody>
      </p:sp>
      <p:sp>
        <p:nvSpPr>
          <p:cNvPr id="14" name="TextBox 13">
            <a:extLst>
              <a:ext uri="{FF2B5EF4-FFF2-40B4-BE49-F238E27FC236}">
                <a16:creationId xmlns:a16="http://schemas.microsoft.com/office/drawing/2014/main" id="{7888935A-78DA-4193-AD8A-A17AB7E366BC}"/>
              </a:ext>
            </a:extLst>
          </p:cNvPr>
          <p:cNvSpPr txBox="1"/>
          <p:nvPr userDrawn="1"/>
        </p:nvSpPr>
        <p:spPr>
          <a:xfrm>
            <a:off x="3755997" y="3407060"/>
            <a:ext cx="4680002" cy="523220"/>
          </a:xfrm>
          <a:prstGeom prst="rect">
            <a:avLst/>
          </a:prstGeom>
          <a:noFill/>
        </p:spPr>
        <p:txBody>
          <a:bodyPr wrap="square" rtlCol="0">
            <a:spAutoFit/>
          </a:bodyPr>
          <a:lstStyle/>
          <a:p>
            <a:r>
              <a:rPr lang="en-GB" sz="2800" dirty="0">
                <a:solidFill>
                  <a:schemeClr val="accent1"/>
                </a:solidFill>
                <a:latin typeface="+mj-lt"/>
              </a:rPr>
              <a:t>Finn ut mer på www.nbu.no</a:t>
            </a:r>
          </a:p>
        </p:txBody>
      </p:sp>
      <p:pic>
        <p:nvPicPr>
          <p:cNvPr id="7" name="Picture 6" descr="A white letter f on a blue circle&#10;&#10;Description automatically generated">
            <a:extLst>
              <a:ext uri="{FF2B5EF4-FFF2-40B4-BE49-F238E27FC236}">
                <a16:creationId xmlns:a16="http://schemas.microsoft.com/office/drawing/2014/main" id="{0221D519-81E9-5444-3D81-F27D0E63AA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31494" y="4077000"/>
            <a:ext cx="632502" cy="632502"/>
          </a:xfrm>
          <a:prstGeom prst="rect">
            <a:avLst/>
          </a:prstGeom>
        </p:spPr>
      </p:pic>
      <p:pic>
        <p:nvPicPr>
          <p:cNvPr id="10" name="Picture 9" descr="A blue and white logo&#10;&#10;Description automatically generated">
            <a:extLst>
              <a:ext uri="{FF2B5EF4-FFF2-40B4-BE49-F238E27FC236}">
                <a16:creationId xmlns:a16="http://schemas.microsoft.com/office/drawing/2014/main" id="{7C78D6FE-2E8E-3620-FB61-82EF18CFCE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79747" y="4077000"/>
            <a:ext cx="632502" cy="632502"/>
          </a:xfrm>
          <a:prstGeom prst="rect">
            <a:avLst/>
          </a:prstGeom>
        </p:spPr>
      </p:pic>
      <p:pic>
        <p:nvPicPr>
          <p:cNvPr id="12" name="Picture 11" descr="A white logo on a blue circle&#10;&#10;Description automatically generated">
            <a:extLst>
              <a:ext uri="{FF2B5EF4-FFF2-40B4-BE49-F238E27FC236}">
                <a16:creationId xmlns:a16="http://schemas.microsoft.com/office/drawing/2014/main" id="{36E5B0E2-91CF-92AB-EBAA-343F8BCECA2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28000" y="4077000"/>
            <a:ext cx="632502" cy="632502"/>
          </a:xfrm>
          <a:prstGeom prst="rect">
            <a:avLst/>
          </a:prstGeom>
        </p:spPr>
      </p:pic>
      <p:grpSp>
        <p:nvGrpSpPr>
          <p:cNvPr id="2" name="Group 1">
            <a:extLst>
              <a:ext uri="{FF2B5EF4-FFF2-40B4-BE49-F238E27FC236}">
                <a16:creationId xmlns:a16="http://schemas.microsoft.com/office/drawing/2014/main" id="{12A554C8-AF51-13ED-780C-A6A9A5A90A3F}"/>
              </a:ext>
            </a:extLst>
          </p:cNvPr>
          <p:cNvGrpSpPr/>
          <p:nvPr userDrawn="1"/>
        </p:nvGrpSpPr>
        <p:grpSpPr>
          <a:xfrm>
            <a:off x="4715137" y="1218128"/>
            <a:ext cx="2761726" cy="1079086"/>
            <a:chOff x="4715137" y="1218128"/>
            <a:chExt cx="2761726" cy="1079086"/>
          </a:xfrm>
        </p:grpSpPr>
        <p:sp>
          <p:nvSpPr>
            <p:cNvPr id="3" name="Rectangle 2">
              <a:extLst>
                <a:ext uri="{FF2B5EF4-FFF2-40B4-BE49-F238E27FC236}">
                  <a16:creationId xmlns:a16="http://schemas.microsoft.com/office/drawing/2014/main" id="{4DBEF29D-1015-3C1D-2215-1F7F7950F217}"/>
                </a:ext>
              </a:extLst>
            </p:cNvPr>
            <p:cNvSpPr/>
            <p:nvPr userDrawn="1"/>
          </p:nvSpPr>
          <p:spPr>
            <a:xfrm>
              <a:off x="4715137" y="1218128"/>
              <a:ext cx="2761726" cy="1079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white text on a black background&#10;&#10;Description automatically generated">
              <a:extLst>
                <a:ext uri="{FF2B5EF4-FFF2-40B4-BE49-F238E27FC236}">
                  <a16:creationId xmlns:a16="http://schemas.microsoft.com/office/drawing/2014/main" id="{C1A55409-C4EB-C010-FFE7-11343B30DE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78004" y="1342461"/>
              <a:ext cx="2235993" cy="854279"/>
            </a:xfrm>
            <a:prstGeom prst="rect">
              <a:avLst/>
            </a:prstGeom>
          </p:spPr>
        </p:pic>
      </p:grpSp>
    </p:spTree>
    <p:extLst>
      <p:ext uri="{BB962C8B-B14F-4D97-AF65-F5344CB8AC3E}">
        <p14:creationId xmlns:p14="http://schemas.microsoft.com/office/powerpoint/2010/main" val="26064682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rside/Første Lysbilde">
    <p:bg>
      <p:bgPr>
        <a:blipFill dpi="0" rotWithShape="1">
          <a:blip r:embed="rId2" cstate="screen">
            <a:lum/>
            <a:extLst>
              <a:ext uri="{28A0092B-C50C-407E-A947-70E740481C1C}">
                <a14:useLocalDpi xmlns:a14="http://schemas.microsoft.com/office/drawing/2010/main"/>
              </a:ext>
            </a:extLst>
          </a:blip>
          <a:srcRect/>
          <a:tile tx="0" ty="-341630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ChangeAspect="1"/>
          </p:cNvPicPr>
          <p:nvPr userDrawn="1"/>
        </p:nvPicPr>
        <p:blipFill>
          <a:blip r:embed="rId3"/>
          <a:stretch>
            <a:fillRect/>
          </a:stretch>
        </p:blipFill>
        <p:spPr>
          <a:xfrm>
            <a:off x="0" y="1816608"/>
            <a:ext cx="12192000" cy="3224784"/>
          </a:xfrm>
          <a:prstGeom prst="rect">
            <a:avLst/>
          </a:prstGeom>
        </p:spPr>
      </p:pic>
      <p:sp>
        <p:nvSpPr>
          <p:cNvPr id="2" name="Title 1">
            <a:extLst>
              <a:ext uri="{FF2B5EF4-FFF2-40B4-BE49-F238E27FC236}">
                <a16:creationId xmlns:a16="http://schemas.microsoft.com/office/drawing/2014/main" id="{EFD9C8F3-67FA-D110-BD61-BFDC3B911EDB}"/>
              </a:ext>
            </a:extLst>
          </p:cNvPr>
          <p:cNvSpPr>
            <a:spLocks noGrp="1" noRot="1" noMove="1" noResize="1" noEditPoints="1" noAdjustHandles="1" noChangeArrowheads="1" noChangeShapeType="1"/>
          </p:cNvSpPr>
          <p:nvPr>
            <p:ph type="ctrTitle" hasCustomPrompt="1"/>
          </p:nvPr>
        </p:nvSpPr>
        <p:spPr>
          <a:xfrm>
            <a:off x="1515582" y="2578283"/>
            <a:ext cx="9144000" cy="1246729"/>
          </a:xfrm>
        </p:spPr>
        <p:txBody>
          <a:bodyPr anchor="b"/>
          <a:lstStyle>
            <a:lvl1pPr algn="ctr">
              <a:defRPr sz="8000">
                <a:solidFill>
                  <a:schemeClr val="tx2"/>
                </a:solidFill>
              </a:defRPr>
            </a:lvl1pPr>
          </a:lstStyle>
          <a:p>
            <a:r>
              <a:rPr lang="en-GB" dirty="0"/>
              <a:t>PRESENTASJON</a:t>
            </a:r>
          </a:p>
        </p:txBody>
      </p:sp>
      <p:sp>
        <p:nvSpPr>
          <p:cNvPr id="3" name="Subtitle 2">
            <a:extLst>
              <a:ext uri="{FF2B5EF4-FFF2-40B4-BE49-F238E27FC236}">
                <a16:creationId xmlns:a16="http://schemas.microsoft.com/office/drawing/2014/main" id="{D8ED6223-9FA7-EA5F-A32D-A36E820AF491}"/>
              </a:ext>
            </a:extLst>
          </p:cNvPr>
          <p:cNvSpPr>
            <a:spLocks noGrp="1" noRot="1" noMove="1" noResize="1" noEditPoints="1" noAdjustHandles="1" noChangeArrowheads="1" noChangeShapeType="1"/>
          </p:cNvSpPr>
          <p:nvPr>
            <p:ph type="subTitle" idx="1" hasCustomPrompt="1"/>
          </p:nvPr>
        </p:nvSpPr>
        <p:spPr>
          <a:xfrm>
            <a:off x="1524000" y="3659563"/>
            <a:ext cx="9144000" cy="707569"/>
          </a:xfrm>
        </p:spPr>
        <p:txBody>
          <a:bodyPr>
            <a:normAutofit/>
          </a:bodyPr>
          <a:lstStyle>
            <a:lvl1pPr marL="0" indent="0" algn="ctr">
              <a:buNone/>
              <a:defRPr sz="5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undertittel</a:t>
            </a:r>
            <a:endParaRPr lang="en-GB" dirty="0"/>
          </a:p>
        </p:txBody>
      </p:sp>
      <p:grpSp>
        <p:nvGrpSpPr>
          <p:cNvPr id="10" name="Group 9">
            <a:extLst>
              <a:ext uri="{FF2B5EF4-FFF2-40B4-BE49-F238E27FC236}">
                <a16:creationId xmlns:a16="http://schemas.microsoft.com/office/drawing/2014/main" id="{949A0BF1-72DE-318C-0CFA-BAF5233F96C4}"/>
              </a:ext>
            </a:extLst>
          </p:cNvPr>
          <p:cNvGrpSpPr>
            <a:grpSpLocks/>
          </p:cNvGrpSpPr>
          <p:nvPr userDrawn="1"/>
        </p:nvGrpSpPr>
        <p:grpSpPr>
          <a:xfrm>
            <a:off x="4715137" y="1218128"/>
            <a:ext cx="2761726" cy="1079086"/>
            <a:chOff x="4715137" y="1218128"/>
            <a:chExt cx="2761726" cy="1079086"/>
          </a:xfrm>
        </p:grpSpPr>
        <p:sp>
          <p:nvSpPr>
            <p:cNvPr id="5" name="Rectangle 4">
              <a:extLst>
                <a:ext uri="{FF2B5EF4-FFF2-40B4-BE49-F238E27FC236}">
                  <a16:creationId xmlns:a16="http://schemas.microsoft.com/office/drawing/2014/main" id="{51CBB19D-28C0-AA1A-C174-800EC188F2FD}"/>
                </a:ext>
              </a:extLst>
            </p:cNvPr>
            <p:cNvSpPr>
              <a:spLocks/>
            </p:cNvSpPr>
            <p:nvPr userDrawn="1"/>
          </p:nvSpPr>
          <p:spPr>
            <a:xfrm>
              <a:off x="4715137" y="1218128"/>
              <a:ext cx="2761726" cy="1079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white text on a black background&#10;&#10;Description automatically generated">
              <a:extLst>
                <a:ext uri="{FF2B5EF4-FFF2-40B4-BE49-F238E27FC236}">
                  <a16:creationId xmlns:a16="http://schemas.microsoft.com/office/drawing/2014/main" id="{3F5A2AB8-8F3A-E8AB-03C0-A61B0C7CCA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78004" y="1342461"/>
              <a:ext cx="2235993" cy="854279"/>
            </a:xfrm>
            <a:prstGeom prst="rect">
              <a:avLst/>
            </a:prstGeom>
          </p:spPr>
        </p:pic>
      </p:grpSp>
    </p:spTree>
    <p:extLst>
      <p:ext uri="{BB962C8B-B14F-4D97-AF65-F5344CB8AC3E}">
        <p14:creationId xmlns:p14="http://schemas.microsoft.com/office/powerpoint/2010/main" val="1683756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holdsfortegnelse">
    <p:bg>
      <p:bgPr>
        <a:blipFill dpi="0" rotWithShape="1">
          <a:blip r:embed="rId2" cstate="screen">
            <a:lum/>
            <a:extLst>
              <a:ext uri="{28A0092B-C50C-407E-A947-70E740481C1C}">
                <a14:useLocalDpi xmlns:a14="http://schemas.microsoft.com/office/drawing/2010/main"/>
              </a:ext>
            </a:extLst>
          </a:blip>
          <a:srcRect/>
          <a:tile tx="2025650" ty="0" sx="100000" sy="100000" flip="y"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01105B-6ECF-6CB3-9C92-045EB7451D58}"/>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7248000" cy="6858000"/>
          </a:xfrm>
          <a:prstGeom prst="rect">
            <a:avLst/>
          </a:prstGeom>
          <a:gradFill flip="none" rotWithShape="1">
            <a:gsLst>
              <a:gs pos="25000">
                <a:schemeClr val="accent1">
                  <a:lumMod val="5000"/>
                  <a:lumOff val="95000"/>
                </a:schemeClr>
              </a:gs>
              <a:gs pos="100000">
                <a:schemeClr val="accent1">
                  <a:lumMod val="30000"/>
                  <a:lumOff val="70000"/>
                  <a:alpha val="0"/>
                </a:schemeClr>
              </a:gs>
            </a:gsLst>
            <a:lin ang="0" scaled="1"/>
            <a:tileRect/>
          </a:gradFill>
        </p:spPr>
      </p:pic>
      <p:sp>
        <p:nvSpPr>
          <p:cNvPr id="2" name="Title 1">
            <a:extLst>
              <a:ext uri="{FF2B5EF4-FFF2-40B4-BE49-F238E27FC236}">
                <a16:creationId xmlns:a16="http://schemas.microsoft.com/office/drawing/2014/main" id="{2E3F5AAC-EC8F-EA78-4E95-609BE211A3B4}"/>
              </a:ext>
            </a:extLst>
          </p:cNvPr>
          <p:cNvSpPr>
            <a:spLocks noGrp="1"/>
          </p:cNvSpPr>
          <p:nvPr>
            <p:ph type="title" hasCustomPrompt="1"/>
          </p:nvPr>
        </p:nvSpPr>
        <p:spPr>
          <a:xfrm>
            <a:off x="635100" y="303437"/>
            <a:ext cx="5977800" cy="1325563"/>
          </a:xfrm>
        </p:spPr>
        <p:txBody>
          <a:bodyPr>
            <a:normAutofit/>
          </a:bodyPr>
          <a:lstStyle>
            <a:lvl1pPr>
              <a:defRPr sz="6000"/>
            </a:lvl1pPr>
          </a:lstStyle>
          <a:p>
            <a:r>
              <a:rPr lang="en-GB" dirty="0" err="1"/>
              <a:t>Innhold</a:t>
            </a:r>
            <a:endParaRPr lang="en-GB" dirty="0"/>
          </a:p>
        </p:txBody>
      </p:sp>
      <p:sp>
        <p:nvSpPr>
          <p:cNvPr id="3" name="Content Placeholder 2">
            <a:extLst>
              <a:ext uri="{FF2B5EF4-FFF2-40B4-BE49-F238E27FC236}">
                <a16:creationId xmlns:a16="http://schemas.microsoft.com/office/drawing/2014/main" id="{8BBA9D0C-9D39-1A12-0D31-82013444604F}"/>
              </a:ext>
            </a:extLst>
          </p:cNvPr>
          <p:cNvSpPr>
            <a:spLocks noGrp="1"/>
          </p:cNvSpPr>
          <p:nvPr>
            <p:ph idx="1"/>
          </p:nvPr>
        </p:nvSpPr>
        <p:spPr>
          <a:xfrm>
            <a:off x="635100" y="1701000"/>
            <a:ext cx="59778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2" name="Straight Connector 11">
            <a:extLst>
              <a:ext uri="{FF2B5EF4-FFF2-40B4-BE49-F238E27FC236}">
                <a16:creationId xmlns:a16="http://schemas.microsoft.com/office/drawing/2014/main" id="{8F084ACC-BF16-4A34-9C9E-AD01BE417E7E}"/>
              </a:ext>
            </a:extLst>
          </p:cNvPr>
          <p:cNvCxnSpPr>
            <a:cxnSpLocks/>
          </p:cNvCxnSpPr>
          <p:nvPr userDrawn="1"/>
        </p:nvCxnSpPr>
        <p:spPr>
          <a:xfrm>
            <a:off x="708000" y="1341000"/>
            <a:ext cx="58320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3F884E-C354-18D7-3571-571FFEA9FBD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5100" y="5938204"/>
            <a:ext cx="638747" cy="614486"/>
          </a:xfrm>
          <a:prstGeom prst="rect">
            <a:avLst/>
          </a:prstGeom>
        </p:spPr>
      </p:pic>
    </p:spTree>
    <p:extLst>
      <p:ext uri="{BB962C8B-B14F-4D97-AF65-F5344CB8AC3E}">
        <p14:creationId xmlns:p14="http://schemas.microsoft.com/office/powerpoint/2010/main" val="16348976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674562E-CC79-4550-C1F5-3E5E2170C1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4C06E53-A4C1-1C84-FF68-BB888641D3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16900" y="5938204"/>
            <a:ext cx="638747" cy="614486"/>
          </a:xfrm>
          <a:prstGeom prst="rect">
            <a:avLst/>
          </a:prstGeom>
        </p:spPr>
      </p:pic>
    </p:spTree>
    <p:extLst>
      <p:ext uri="{BB962C8B-B14F-4D97-AF65-F5344CB8AC3E}">
        <p14:creationId xmlns:p14="http://schemas.microsoft.com/office/powerpoint/2010/main" val="2997854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10515600" cy="3763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85F209B-CAAA-FDC8-C8FD-B8CB72323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16900" y="5938204"/>
            <a:ext cx="638747" cy="614486"/>
          </a:xfrm>
          <a:prstGeom prst="rect">
            <a:avLst/>
          </a:prstGeom>
        </p:spPr>
      </p:pic>
    </p:spTree>
    <p:extLst>
      <p:ext uri="{BB962C8B-B14F-4D97-AF65-F5344CB8AC3E}">
        <p14:creationId xmlns:p14="http://schemas.microsoft.com/office/powerpoint/2010/main" val="91608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1B3-CFA3-D767-F26D-C101FA848207}"/>
              </a:ext>
            </a:extLst>
          </p:cNvPr>
          <p:cNvSpPr>
            <a:spLocks noGrp="1"/>
          </p:cNvSpPr>
          <p:nvPr>
            <p:ph type="title" hasCustomPrompt="1"/>
          </p:nvPr>
        </p:nvSpPr>
        <p:spPr/>
        <p:txBody>
          <a:bodyPr>
            <a:normAutofit/>
          </a:bodyPr>
          <a:lstStyle>
            <a:lvl1pPr>
              <a:defRPr sz="6000"/>
            </a:lvl1pPr>
          </a:lstStyle>
          <a:p>
            <a:r>
              <a:rPr lang="en-GB" dirty="0" err="1"/>
              <a:t>Overskrift</a:t>
            </a:r>
            <a:endParaRPr lang="en-GB" dirty="0"/>
          </a:p>
        </p:txBody>
      </p:sp>
      <p:sp>
        <p:nvSpPr>
          <p:cNvPr id="3" name="Content Placeholder 2">
            <a:extLst>
              <a:ext uri="{FF2B5EF4-FFF2-40B4-BE49-F238E27FC236}">
                <a16:creationId xmlns:a16="http://schemas.microsoft.com/office/drawing/2014/main" id="{A33A753A-F8A1-5AF9-EC8A-8754B24AB7CD}"/>
              </a:ext>
            </a:extLst>
          </p:cNvPr>
          <p:cNvSpPr>
            <a:spLocks noGrp="1"/>
          </p:cNvSpPr>
          <p:nvPr>
            <p:ph sz="half" idx="1"/>
          </p:nvPr>
        </p:nvSpPr>
        <p:spPr>
          <a:xfrm>
            <a:off x="838200" y="1825625"/>
            <a:ext cx="10515600" cy="3763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a:extLst>
              <a:ext uri="{FF2B5EF4-FFF2-40B4-BE49-F238E27FC236}">
                <a16:creationId xmlns:a16="http://schemas.microsoft.com/office/drawing/2014/main" id="{4DEF94D0-7A15-2C13-F643-314941E24B80}"/>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D54C8DA-AA01-36A6-6083-154F558FB8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5053" y="5937614"/>
            <a:ext cx="638747" cy="615077"/>
          </a:xfrm>
          <a:prstGeom prst="rect">
            <a:avLst/>
          </a:prstGeom>
        </p:spPr>
      </p:pic>
    </p:spTree>
    <p:extLst>
      <p:ext uri="{BB962C8B-B14F-4D97-AF65-F5344CB8AC3E}">
        <p14:creationId xmlns:p14="http://schemas.microsoft.com/office/powerpoint/2010/main" val="6240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4A6E6-9FC6-233F-A588-1851AD4B7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2A2A3C-F36F-D9C9-F0B4-AFB638D05A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AA1685A-2A81-D28F-D33E-68D547B74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3E6ED2-D03B-223F-AF6E-8365C9CC12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1">
            <a:extLst>
              <a:ext uri="{FF2B5EF4-FFF2-40B4-BE49-F238E27FC236}">
                <a16:creationId xmlns:a16="http://schemas.microsoft.com/office/drawing/2014/main" id="{964227D0-35F5-3F82-71E8-FA7BC6F08EBF}"/>
              </a:ext>
            </a:extLst>
          </p:cNvPr>
          <p:cNvSpPr>
            <a:spLocks noGrp="1"/>
          </p:cNvSpPr>
          <p:nvPr>
            <p:ph type="title" hasCustomPrompt="1"/>
          </p:nvPr>
        </p:nvSpPr>
        <p:spPr>
          <a:xfrm>
            <a:off x="838200" y="365125"/>
            <a:ext cx="10515600" cy="1325563"/>
          </a:xfrm>
        </p:spPr>
        <p:txBody>
          <a:bodyPr>
            <a:normAutofit/>
          </a:bodyPr>
          <a:lstStyle>
            <a:lvl1pPr>
              <a:defRPr sz="6000"/>
            </a:lvl1pPr>
          </a:lstStyle>
          <a:p>
            <a:r>
              <a:rPr lang="en-GB" dirty="0" err="1"/>
              <a:t>Overskrift</a:t>
            </a:r>
            <a:endParaRPr lang="en-GB" dirty="0"/>
          </a:p>
        </p:txBody>
      </p:sp>
      <p:cxnSp>
        <p:nvCxnSpPr>
          <p:cNvPr id="11" name="Straight Connector 10">
            <a:extLst>
              <a:ext uri="{FF2B5EF4-FFF2-40B4-BE49-F238E27FC236}">
                <a16:creationId xmlns:a16="http://schemas.microsoft.com/office/drawing/2014/main" id="{15C97FD7-CB28-D8F0-996D-60575AFDD9AE}"/>
              </a:ext>
            </a:extLst>
          </p:cNvPr>
          <p:cNvCxnSpPr>
            <a:cxnSpLocks/>
          </p:cNvCxnSpPr>
          <p:nvPr userDrawn="1"/>
        </p:nvCxnSpPr>
        <p:spPr>
          <a:xfrm>
            <a:off x="838200" y="1413000"/>
            <a:ext cx="105156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44B2670-A64E-6B41-DAB2-49E8DE235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16900" y="5938204"/>
            <a:ext cx="638747" cy="614486"/>
          </a:xfrm>
          <a:prstGeom prst="rect">
            <a:avLst/>
          </a:prstGeom>
        </p:spPr>
      </p:pic>
    </p:spTree>
    <p:extLst>
      <p:ext uri="{BB962C8B-B14F-4D97-AF65-F5344CB8AC3E}">
        <p14:creationId xmlns:p14="http://schemas.microsoft.com/office/powerpoint/2010/main" val="1551571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50452F-3871-270E-F856-A18DFB935A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716900" y="5938204"/>
            <a:ext cx="638747" cy="614486"/>
          </a:xfrm>
          <a:prstGeom prst="rect">
            <a:avLst/>
          </a:prstGeom>
        </p:spPr>
      </p:pic>
    </p:spTree>
    <p:extLst>
      <p:ext uri="{BB962C8B-B14F-4D97-AF65-F5344CB8AC3E}">
        <p14:creationId xmlns:p14="http://schemas.microsoft.com/office/powerpoint/2010/main" val="868022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vsluttende lysbilde">
    <p:bg>
      <p:bgPr>
        <a:blipFill dpi="0" rotWithShape="1">
          <a:blip r:embed="rId2" cstate="screen">
            <a:lum/>
            <a:extLst>
              <a:ext uri="{28A0092B-C50C-407E-A947-70E740481C1C}">
                <a14:useLocalDpi xmlns:a14="http://schemas.microsoft.com/office/drawing/2010/main"/>
              </a:ext>
            </a:extLst>
          </a:blip>
          <a:srcRect/>
          <a:tile tx="0" ty="-137795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ChangeAspect="1"/>
          </p:cNvPicPr>
          <p:nvPr userDrawn="1"/>
        </p:nvPicPr>
        <p:blipFill>
          <a:blip r:embed="rId3"/>
          <a:stretch>
            <a:fillRect/>
          </a:stretch>
        </p:blipFill>
        <p:spPr>
          <a:xfrm>
            <a:off x="0" y="1816608"/>
            <a:ext cx="12192000" cy="3224784"/>
          </a:xfrm>
          <a:prstGeom prst="rect">
            <a:avLst/>
          </a:prstGeom>
        </p:spPr>
      </p:pic>
      <p:sp>
        <p:nvSpPr>
          <p:cNvPr id="13" name="TextBox 12">
            <a:extLst>
              <a:ext uri="{FF2B5EF4-FFF2-40B4-BE49-F238E27FC236}">
                <a16:creationId xmlns:a16="http://schemas.microsoft.com/office/drawing/2014/main" id="{96D3054C-ED1F-C3D6-7D48-524E432CC8CA}"/>
              </a:ext>
            </a:extLst>
          </p:cNvPr>
          <p:cNvSpPr txBox="1"/>
          <p:nvPr userDrawn="1"/>
        </p:nvSpPr>
        <p:spPr>
          <a:xfrm>
            <a:off x="587998" y="2435296"/>
            <a:ext cx="11016000" cy="1200329"/>
          </a:xfrm>
          <a:prstGeom prst="rect">
            <a:avLst/>
          </a:prstGeom>
          <a:noFill/>
        </p:spPr>
        <p:txBody>
          <a:bodyPr wrap="square" rtlCol="0">
            <a:spAutoFit/>
          </a:bodyPr>
          <a:lstStyle/>
          <a:p>
            <a:r>
              <a:rPr lang="en-GB" sz="7200" dirty="0">
                <a:solidFill>
                  <a:srgbClr val="CBD964"/>
                </a:solidFill>
                <a:latin typeface="+mj-lt"/>
              </a:rPr>
              <a:t>BEST PÅ LEVENDE BYGDER</a:t>
            </a:r>
          </a:p>
        </p:txBody>
      </p:sp>
      <p:sp>
        <p:nvSpPr>
          <p:cNvPr id="14" name="TextBox 13">
            <a:extLst>
              <a:ext uri="{FF2B5EF4-FFF2-40B4-BE49-F238E27FC236}">
                <a16:creationId xmlns:a16="http://schemas.microsoft.com/office/drawing/2014/main" id="{7888935A-78DA-4193-AD8A-A17AB7E366BC}"/>
              </a:ext>
            </a:extLst>
          </p:cNvPr>
          <p:cNvSpPr txBox="1"/>
          <p:nvPr userDrawn="1"/>
        </p:nvSpPr>
        <p:spPr>
          <a:xfrm>
            <a:off x="3755997" y="3407060"/>
            <a:ext cx="4680002" cy="523220"/>
          </a:xfrm>
          <a:prstGeom prst="rect">
            <a:avLst/>
          </a:prstGeom>
          <a:noFill/>
        </p:spPr>
        <p:txBody>
          <a:bodyPr wrap="square" rtlCol="0">
            <a:spAutoFit/>
          </a:bodyPr>
          <a:lstStyle/>
          <a:p>
            <a:r>
              <a:rPr lang="en-GB" sz="2800" dirty="0">
                <a:solidFill>
                  <a:schemeClr val="accent1"/>
                </a:solidFill>
                <a:latin typeface="+mj-lt"/>
              </a:rPr>
              <a:t>Finn ut mer på www.nbu.no</a:t>
            </a:r>
          </a:p>
        </p:txBody>
      </p:sp>
      <p:pic>
        <p:nvPicPr>
          <p:cNvPr id="18" name="Picture 17" descr="A green circle with a white letter f&#10;&#10;Description automatically generated">
            <a:extLst>
              <a:ext uri="{FF2B5EF4-FFF2-40B4-BE49-F238E27FC236}">
                <a16:creationId xmlns:a16="http://schemas.microsoft.com/office/drawing/2014/main" id="{CCBCF89D-CE21-FDA1-56A1-D7475550EF5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31494" y="4077001"/>
            <a:ext cx="632502" cy="632502"/>
          </a:xfrm>
          <a:prstGeom prst="rect">
            <a:avLst/>
          </a:prstGeom>
        </p:spPr>
      </p:pic>
      <p:pic>
        <p:nvPicPr>
          <p:cNvPr id="20" name="Picture 19" descr="A green circle with a white logo&#10;&#10;Description automatically generated">
            <a:extLst>
              <a:ext uri="{FF2B5EF4-FFF2-40B4-BE49-F238E27FC236}">
                <a16:creationId xmlns:a16="http://schemas.microsoft.com/office/drawing/2014/main" id="{1E62FA0B-06E2-2FE7-6BCE-96CFB144B88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79747" y="4081000"/>
            <a:ext cx="632502" cy="632502"/>
          </a:xfrm>
          <a:prstGeom prst="rect">
            <a:avLst/>
          </a:prstGeom>
        </p:spPr>
      </p:pic>
      <p:pic>
        <p:nvPicPr>
          <p:cNvPr id="22" name="Picture 21" descr="A white circle with a black background&#10;&#10;Description automatically generated">
            <a:extLst>
              <a:ext uri="{FF2B5EF4-FFF2-40B4-BE49-F238E27FC236}">
                <a16:creationId xmlns:a16="http://schemas.microsoft.com/office/drawing/2014/main" id="{4EA6558E-4BBF-3335-44A8-DB149850D83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28000" y="4077000"/>
            <a:ext cx="632503" cy="632503"/>
          </a:xfrm>
          <a:prstGeom prst="rect">
            <a:avLst/>
          </a:prstGeom>
        </p:spPr>
      </p:pic>
      <p:grpSp>
        <p:nvGrpSpPr>
          <p:cNvPr id="2" name="Group 1">
            <a:extLst>
              <a:ext uri="{FF2B5EF4-FFF2-40B4-BE49-F238E27FC236}">
                <a16:creationId xmlns:a16="http://schemas.microsoft.com/office/drawing/2014/main" id="{12A554C8-AF51-13ED-780C-A6A9A5A90A3F}"/>
              </a:ext>
            </a:extLst>
          </p:cNvPr>
          <p:cNvGrpSpPr>
            <a:grpSpLocks/>
          </p:cNvGrpSpPr>
          <p:nvPr userDrawn="1"/>
        </p:nvGrpSpPr>
        <p:grpSpPr>
          <a:xfrm>
            <a:off x="4715137" y="1218128"/>
            <a:ext cx="2761726" cy="1079086"/>
            <a:chOff x="4715137" y="1218128"/>
            <a:chExt cx="2761726" cy="1079086"/>
          </a:xfrm>
        </p:grpSpPr>
        <p:sp>
          <p:nvSpPr>
            <p:cNvPr id="3" name="Rectangle 2">
              <a:extLst>
                <a:ext uri="{FF2B5EF4-FFF2-40B4-BE49-F238E27FC236}">
                  <a16:creationId xmlns:a16="http://schemas.microsoft.com/office/drawing/2014/main" id="{4DBEF29D-1015-3C1D-2215-1F7F7950F217}"/>
                </a:ext>
              </a:extLst>
            </p:cNvPr>
            <p:cNvSpPr>
              <a:spLocks/>
            </p:cNvSpPr>
            <p:nvPr userDrawn="1"/>
          </p:nvSpPr>
          <p:spPr>
            <a:xfrm>
              <a:off x="4715137" y="1218128"/>
              <a:ext cx="2761726" cy="10790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white text on a black background&#10;&#10;Description automatically generated">
              <a:extLst>
                <a:ext uri="{FF2B5EF4-FFF2-40B4-BE49-F238E27FC236}">
                  <a16:creationId xmlns:a16="http://schemas.microsoft.com/office/drawing/2014/main" id="{C1A55409-C4EB-C010-FFE7-11343B30DE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78004" y="1342461"/>
              <a:ext cx="2235993" cy="854279"/>
            </a:xfrm>
            <a:prstGeom prst="rect">
              <a:avLst/>
            </a:prstGeom>
          </p:spPr>
        </p:pic>
      </p:grpSp>
    </p:spTree>
    <p:extLst>
      <p:ext uri="{BB962C8B-B14F-4D97-AF65-F5344CB8AC3E}">
        <p14:creationId xmlns:p14="http://schemas.microsoft.com/office/powerpoint/2010/main" val="2476800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4A6E6-9FC6-233F-A588-1851AD4B7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2A2A3C-F36F-D9C9-F0B4-AFB638D05A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AA1685A-2A81-D28F-D33E-68D547B74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3E6ED2-D03B-223F-AF6E-8365C9CC12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1">
            <a:extLst>
              <a:ext uri="{FF2B5EF4-FFF2-40B4-BE49-F238E27FC236}">
                <a16:creationId xmlns:a16="http://schemas.microsoft.com/office/drawing/2014/main" id="{964227D0-35F5-3F82-71E8-FA7BC6F08EBF}"/>
              </a:ext>
            </a:extLst>
          </p:cNvPr>
          <p:cNvSpPr>
            <a:spLocks noGrp="1"/>
          </p:cNvSpPr>
          <p:nvPr>
            <p:ph type="title" hasCustomPrompt="1"/>
          </p:nvPr>
        </p:nvSpPr>
        <p:spPr>
          <a:xfrm>
            <a:off x="838200" y="365125"/>
            <a:ext cx="10515600" cy="1325563"/>
          </a:xfrm>
        </p:spPr>
        <p:txBody>
          <a:bodyPr>
            <a:normAutofit/>
          </a:bodyPr>
          <a:lstStyle>
            <a:lvl1pPr>
              <a:defRPr sz="6000"/>
            </a:lvl1pPr>
          </a:lstStyle>
          <a:p>
            <a:r>
              <a:rPr lang="en-GB" dirty="0" err="1"/>
              <a:t>Overskrift</a:t>
            </a:r>
            <a:endParaRPr lang="en-GB" dirty="0"/>
          </a:p>
        </p:txBody>
      </p:sp>
      <p:cxnSp>
        <p:nvCxnSpPr>
          <p:cNvPr id="11" name="Straight Connector 10">
            <a:extLst>
              <a:ext uri="{FF2B5EF4-FFF2-40B4-BE49-F238E27FC236}">
                <a16:creationId xmlns:a16="http://schemas.microsoft.com/office/drawing/2014/main" id="{15C97FD7-CB28-D8F0-996D-60575AFDD9AE}"/>
              </a:ext>
            </a:extLst>
          </p:cNvPr>
          <p:cNvCxnSpPr>
            <a:cxnSpLocks/>
          </p:cNvCxnSpPr>
          <p:nvPr userDrawn="1"/>
        </p:nvCxnSpPr>
        <p:spPr>
          <a:xfrm>
            <a:off x="838200" y="1413000"/>
            <a:ext cx="105156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0E21EC5-8DD7-689F-6447-C8BF86ABF5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5053" y="5937614"/>
            <a:ext cx="638747" cy="615077"/>
          </a:xfrm>
          <a:prstGeom prst="rect">
            <a:avLst/>
          </a:prstGeom>
        </p:spPr>
      </p:pic>
    </p:spTree>
    <p:extLst>
      <p:ext uri="{BB962C8B-B14F-4D97-AF65-F5344CB8AC3E}">
        <p14:creationId xmlns:p14="http://schemas.microsoft.com/office/powerpoint/2010/main" val="1924350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81B45-D487-E3DF-5208-CAC09EA7FD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5053" y="5937614"/>
            <a:ext cx="638747" cy="615077"/>
          </a:xfrm>
          <a:prstGeom prst="rect">
            <a:avLst/>
          </a:prstGeom>
        </p:spPr>
      </p:pic>
    </p:spTree>
    <p:extLst>
      <p:ext uri="{BB962C8B-B14F-4D97-AF65-F5344CB8AC3E}">
        <p14:creationId xmlns:p14="http://schemas.microsoft.com/office/powerpoint/2010/main" val="2662268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vsluttende lysbilde">
    <p:bg>
      <p:bgPr>
        <a:blipFill dpi="0" rotWithShape="1">
          <a:blip r:embed="rId2" cstate="screen">
            <a:lum/>
            <a:extLst>
              <a:ext uri="{28A0092B-C50C-407E-A947-70E740481C1C}">
                <a14:useLocalDpi xmlns:a14="http://schemas.microsoft.com/office/drawing/2010/main"/>
              </a:ext>
            </a:extLst>
          </a:blip>
          <a:srcRect/>
          <a:tile tx="-1143000" ty="285750" sx="100000" sy="100000" flip="none" algn="b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889BE9-CA51-6969-53DC-D8B7C22A5AE1}"/>
              </a:ext>
            </a:extLst>
          </p:cNvPr>
          <p:cNvPicPr/>
          <p:nvPr userDrawn="1"/>
        </p:nvPicPr>
        <p:blipFill>
          <a:blip r:embed="rId3"/>
          <a:stretch>
            <a:fillRect/>
          </a:stretch>
        </p:blipFill>
        <p:spPr>
          <a:xfrm>
            <a:off x="0" y="1816608"/>
            <a:ext cx="12192000" cy="3224784"/>
          </a:xfrm>
          <a:prstGeom prst="rect">
            <a:avLst/>
          </a:prstGeom>
        </p:spPr>
      </p:pic>
      <p:pic>
        <p:nvPicPr>
          <p:cNvPr id="12" name="Picture 11">
            <a:extLst>
              <a:ext uri="{FF2B5EF4-FFF2-40B4-BE49-F238E27FC236}">
                <a16:creationId xmlns:a16="http://schemas.microsoft.com/office/drawing/2014/main" id="{62FFFA92-0113-76D2-345E-C75481B2A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31493" y="4077000"/>
            <a:ext cx="632502" cy="632502"/>
          </a:xfrm>
          <a:prstGeom prst="rect">
            <a:avLst/>
          </a:prstGeom>
        </p:spPr>
      </p:pic>
      <p:pic>
        <p:nvPicPr>
          <p:cNvPr id="19" name="Picture 18">
            <a:extLst>
              <a:ext uri="{FF2B5EF4-FFF2-40B4-BE49-F238E27FC236}">
                <a16:creationId xmlns:a16="http://schemas.microsoft.com/office/drawing/2014/main" id="{4DF176F5-ED84-2B46-AC01-0F0E7E948E0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79746" y="4077000"/>
            <a:ext cx="632502" cy="632502"/>
          </a:xfrm>
          <a:prstGeom prst="rect">
            <a:avLst/>
          </a:prstGeom>
        </p:spPr>
      </p:pic>
      <p:pic>
        <p:nvPicPr>
          <p:cNvPr id="23" name="Picture 22">
            <a:extLst>
              <a:ext uri="{FF2B5EF4-FFF2-40B4-BE49-F238E27FC236}">
                <a16:creationId xmlns:a16="http://schemas.microsoft.com/office/drawing/2014/main" id="{C1BA3551-6391-0E73-01BC-907E3155196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28000" y="4076999"/>
            <a:ext cx="632503" cy="632503"/>
          </a:xfrm>
          <a:prstGeom prst="rect">
            <a:avLst/>
          </a:prstGeom>
        </p:spPr>
      </p:pic>
      <p:grpSp>
        <p:nvGrpSpPr>
          <p:cNvPr id="8" name="Group 7">
            <a:extLst>
              <a:ext uri="{FF2B5EF4-FFF2-40B4-BE49-F238E27FC236}">
                <a16:creationId xmlns:a16="http://schemas.microsoft.com/office/drawing/2014/main" id="{054D8181-D125-5203-8B21-19B9FB5BD847}"/>
              </a:ext>
            </a:extLst>
          </p:cNvPr>
          <p:cNvGrpSpPr/>
          <p:nvPr userDrawn="1"/>
        </p:nvGrpSpPr>
        <p:grpSpPr>
          <a:xfrm>
            <a:off x="4715137" y="1218128"/>
            <a:ext cx="2761726" cy="1079349"/>
            <a:chOff x="4715137" y="1218128"/>
            <a:chExt cx="2761726" cy="1079349"/>
          </a:xfrm>
        </p:grpSpPr>
        <p:pic>
          <p:nvPicPr>
            <p:cNvPr id="9" name="Picture 8">
              <a:extLst>
                <a:ext uri="{FF2B5EF4-FFF2-40B4-BE49-F238E27FC236}">
                  <a16:creationId xmlns:a16="http://schemas.microsoft.com/office/drawing/2014/main" id="{01C46496-4906-6F7A-ECF8-52D4250CD7A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715137" y="1218128"/>
              <a:ext cx="2761726" cy="1079349"/>
            </a:xfrm>
            <a:prstGeom prst="rect">
              <a:avLst/>
            </a:prstGeom>
          </p:spPr>
        </p:pic>
        <p:pic>
          <p:nvPicPr>
            <p:cNvPr id="10" name="Picture 9" descr="A white text on a black background&#10;&#10;Description automatically generated">
              <a:extLst>
                <a:ext uri="{FF2B5EF4-FFF2-40B4-BE49-F238E27FC236}">
                  <a16:creationId xmlns:a16="http://schemas.microsoft.com/office/drawing/2014/main" id="{E37E3594-AEA5-A3A1-99D1-AB2A8B073D2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978004" y="1342461"/>
              <a:ext cx="2235993" cy="854279"/>
            </a:xfrm>
            <a:prstGeom prst="rect">
              <a:avLst/>
            </a:prstGeom>
            <a:noFill/>
          </p:spPr>
        </p:pic>
      </p:grpSp>
      <p:sp>
        <p:nvSpPr>
          <p:cNvPr id="13" name="TextBox 12">
            <a:extLst>
              <a:ext uri="{FF2B5EF4-FFF2-40B4-BE49-F238E27FC236}">
                <a16:creationId xmlns:a16="http://schemas.microsoft.com/office/drawing/2014/main" id="{96D3054C-ED1F-C3D6-7D48-524E432CC8CA}"/>
              </a:ext>
            </a:extLst>
          </p:cNvPr>
          <p:cNvSpPr txBox="1"/>
          <p:nvPr userDrawn="1"/>
        </p:nvSpPr>
        <p:spPr>
          <a:xfrm>
            <a:off x="1949999" y="2435296"/>
            <a:ext cx="8316002" cy="1200329"/>
          </a:xfrm>
          <a:prstGeom prst="rect">
            <a:avLst/>
          </a:prstGeom>
          <a:noFill/>
        </p:spPr>
        <p:txBody>
          <a:bodyPr wrap="square" rtlCol="0">
            <a:spAutoFit/>
          </a:bodyPr>
          <a:lstStyle/>
          <a:p>
            <a:r>
              <a:rPr lang="en-GB" sz="7200" dirty="0">
                <a:solidFill>
                  <a:srgbClr val="EF7D9B"/>
                </a:solidFill>
                <a:latin typeface="+mj-lt"/>
              </a:rPr>
              <a:t>BYGDA ER FOR ALLE</a:t>
            </a:r>
          </a:p>
        </p:txBody>
      </p:sp>
      <p:sp>
        <p:nvSpPr>
          <p:cNvPr id="14" name="TextBox 13">
            <a:extLst>
              <a:ext uri="{FF2B5EF4-FFF2-40B4-BE49-F238E27FC236}">
                <a16:creationId xmlns:a16="http://schemas.microsoft.com/office/drawing/2014/main" id="{7888935A-78DA-4193-AD8A-A17AB7E366BC}"/>
              </a:ext>
            </a:extLst>
          </p:cNvPr>
          <p:cNvSpPr txBox="1"/>
          <p:nvPr userDrawn="1"/>
        </p:nvSpPr>
        <p:spPr>
          <a:xfrm>
            <a:off x="3755997" y="3407060"/>
            <a:ext cx="4680002" cy="523220"/>
          </a:xfrm>
          <a:prstGeom prst="rect">
            <a:avLst/>
          </a:prstGeom>
          <a:noFill/>
        </p:spPr>
        <p:txBody>
          <a:bodyPr wrap="square" rtlCol="0">
            <a:spAutoFit/>
          </a:bodyPr>
          <a:lstStyle/>
          <a:p>
            <a:r>
              <a:rPr lang="en-GB" sz="2800" dirty="0">
                <a:solidFill>
                  <a:schemeClr val="tx2">
                    <a:lumMod val="60000"/>
                    <a:lumOff val="40000"/>
                  </a:schemeClr>
                </a:solidFill>
                <a:latin typeface="+mj-lt"/>
              </a:rPr>
              <a:t>Finn ut mer på www.nbu.no</a:t>
            </a:r>
          </a:p>
        </p:txBody>
      </p:sp>
    </p:spTree>
    <p:extLst>
      <p:ext uri="{BB962C8B-B14F-4D97-AF65-F5344CB8AC3E}">
        <p14:creationId xmlns:p14="http://schemas.microsoft.com/office/powerpoint/2010/main" val="1663147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orside/Første Lysbilde">
    <p:bg>
      <p:bgPr>
        <a:blipFill dpi="0" rotWithShape="1">
          <a:blip r:embed="rId2" cstate="screen">
            <a:lum/>
            <a:extLst>
              <a:ext uri="{28A0092B-C50C-407E-A947-70E740481C1C}">
                <a14:useLocalDpi xmlns:a14="http://schemas.microsoft.com/office/drawing/2010/main"/>
              </a:ext>
            </a:extLst>
          </a:blip>
          <a:srcRect/>
          <a:tile tx="0" ty="-463550" sx="80000" sy="80000" flip="x" algn="ctr"/>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A5656C-915F-E932-1071-6CCF0343629B}"/>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1816608"/>
            <a:ext cx="12192000" cy="3224784"/>
          </a:xfrm>
          <a:prstGeom prst="rect">
            <a:avLst/>
          </a:prstGeom>
        </p:spPr>
      </p:pic>
      <p:sp>
        <p:nvSpPr>
          <p:cNvPr id="2" name="Title 1">
            <a:extLst>
              <a:ext uri="{FF2B5EF4-FFF2-40B4-BE49-F238E27FC236}">
                <a16:creationId xmlns:a16="http://schemas.microsoft.com/office/drawing/2014/main" id="{EFD9C8F3-67FA-D110-BD61-BFDC3B911EDB}"/>
              </a:ext>
            </a:extLst>
          </p:cNvPr>
          <p:cNvSpPr>
            <a:spLocks noGrp="1"/>
          </p:cNvSpPr>
          <p:nvPr>
            <p:ph type="ctrTitle" hasCustomPrompt="1"/>
          </p:nvPr>
        </p:nvSpPr>
        <p:spPr>
          <a:xfrm>
            <a:off x="1515582" y="2750600"/>
            <a:ext cx="9144000" cy="1246729"/>
          </a:xfrm>
        </p:spPr>
        <p:txBody>
          <a:bodyPr anchor="b"/>
          <a:lstStyle>
            <a:lvl1pPr algn="ctr">
              <a:defRPr sz="8000">
                <a:solidFill>
                  <a:schemeClr val="tx2"/>
                </a:solidFill>
              </a:defRPr>
            </a:lvl1pPr>
          </a:lstStyle>
          <a:p>
            <a:r>
              <a:rPr lang="en-GB" dirty="0"/>
              <a:t>PRESENTASJON</a:t>
            </a:r>
          </a:p>
        </p:txBody>
      </p:sp>
      <p:sp>
        <p:nvSpPr>
          <p:cNvPr id="3" name="Subtitle 2">
            <a:extLst>
              <a:ext uri="{FF2B5EF4-FFF2-40B4-BE49-F238E27FC236}">
                <a16:creationId xmlns:a16="http://schemas.microsoft.com/office/drawing/2014/main" id="{D8ED6223-9FA7-EA5F-A32D-A36E820AF491}"/>
              </a:ext>
            </a:extLst>
          </p:cNvPr>
          <p:cNvSpPr>
            <a:spLocks noGrp="1"/>
          </p:cNvSpPr>
          <p:nvPr>
            <p:ph type="subTitle" idx="1" hasCustomPrompt="1"/>
          </p:nvPr>
        </p:nvSpPr>
        <p:spPr>
          <a:xfrm>
            <a:off x="1524000" y="3831880"/>
            <a:ext cx="9144000" cy="707569"/>
          </a:xfrm>
        </p:spPr>
        <p:txBody>
          <a:bodyPr>
            <a:normAutofit/>
          </a:bodyPr>
          <a:lstStyle>
            <a:lvl1pPr marL="0" indent="0" algn="ctr">
              <a:buNone/>
              <a:defRPr sz="5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undertittel</a:t>
            </a:r>
          </a:p>
        </p:txBody>
      </p:sp>
      <p:pic>
        <p:nvPicPr>
          <p:cNvPr id="8" name="Picture 7" descr="A green leaf with a white object on it&#10;&#10;Description automatically generated">
            <a:extLst>
              <a:ext uri="{FF2B5EF4-FFF2-40B4-BE49-F238E27FC236}">
                <a16:creationId xmlns:a16="http://schemas.microsoft.com/office/drawing/2014/main" id="{A60651AF-B173-7926-82AE-75D6A743A24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55791" y="981000"/>
            <a:ext cx="3680418" cy="2603248"/>
          </a:xfrm>
          <a:prstGeom prst="rect">
            <a:avLst/>
          </a:prstGeom>
        </p:spPr>
      </p:pic>
    </p:spTree>
    <p:extLst>
      <p:ext uri="{BB962C8B-B14F-4D97-AF65-F5344CB8AC3E}">
        <p14:creationId xmlns:p14="http://schemas.microsoft.com/office/powerpoint/2010/main" val="31401477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holdsfortegnelse">
    <p:bg>
      <p:bgPr>
        <a:blipFill dpi="0" rotWithShape="1">
          <a:blip r:embed="rId2" cstate="screen">
            <a:lum/>
            <a:extLst>
              <a:ext uri="{28A0092B-C50C-407E-A947-70E740481C1C}">
                <a14:useLocalDpi xmlns:a14="http://schemas.microsoft.com/office/drawing/2010/main"/>
              </a:ext>
            </a:extLst>
          </a:blip>
          <a:srcRect/>
          <a:tile tx="-393700" ty="-1447800" sx="100000" sy="100000" flip="none" algn="tl"/>
        </a:blip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D42F62A1-8812-AFFB-0EA9-B5D93B86ACDA}"/>
              </a:ext>
            </a:extLst>
          </p:cNvPr>
          <p:cNvPicPr>
            <a:picLocks noChangeAspect="1"/>
          </p:cNvPicPr>
          <p:nvPr userDrawn="1"/>
        </p:nvPicPr>
        <p:blipFill>
          <a:blip r:embed="rId3"/>
          <a:stretch>
            <a:fillRect/>
          </a:stretch>
        </p:blipFill>
        <p:spPr>
          <a:xfrm>
            <a:off x="0" y="0"/>
            <a:ext cx="7248000" cy="6858000"/>
          </a:xfrm>
          <a:prstGeom prst="rect">
            <a:avLst/>
          </a:prstGeom>
          <a:gradFill flip="none" rotWithShape="1">
            <a:gsLst>
              <a:gs pos="0">
                <a:schemeClr val="accent1">
                  <a:alpha val="0"/>
                  <a:lumMod val="0"/>
                  <a:lumOff val="100000"/>
                </a:schemeClr>
              </a:gs>
              <a:gs pos="79000">
                <a:schemeClr val="accent1">
                  <a:lumMod val="30000"/>
                  <a:lumOff val="70000"/>
                </a:schemeClr>
              </a:gs>
            </a:gsLst>
            <a:lin ang="10800000" scaled="1"/>
            <a:tileRect/>
          </a:gradFill>
          <a:effectLst>
            <a:reflection endPos="0" dir="5400000" sy="-100000" algn="bl" rotWithShape="0"/>
          </a:effectLst>
        </p:spPr>
      </p:pic>
      <p:sp>
        <p:nvSpPr>
          <p:cNvPr id="2" name="Title 1">
            <a:extLst>
              <a:ext uri="{FF2B5EF4-FFF2-40B4-BE49-F238E27FC236}">
                <a16:creationId xmlns:a16="http://schemas.microsoft.com/office/drawing/2014/main" id="{2E3F5AAC-EC8F-EA78-4E95-609BE211A3B4}"/>
              </a:ext>
            </a:extLst>
          </p:cNvPr>
          <p:cNvSpPr>
            <a:spLocks noGrp="1"/>
          </p:cNvSpPr>
          <p:nvPr>
            <p:ph type="title" hasCustomPrompt="1"/>
          </p:nvPr>
        </p:nvSpPr>
        <p:spPr>
          <a:xfrm>
            <a:off x="635100" y="303437"/>
            <a:ext cx="5977800" cy="1325563"/>
          </a:xfrm>
        </p:spPr>
        <p:txBody>
          <a:bodyPr>
            <a:normAutofit/>
          </a:bodyPr>
          <a:lstStyle>
            <a:lvl1pPr>
              <a:defRPr sz="6000"/>
            </a:lvl1pPr>
          </a:lstStyle>
          <a:p>
            <a:r>
              <a:rPr lang="en-GB" dirty="0" err="1"/>
              <a:t>Innhold</a:t>
            </a:r>
            <a:endParaRPr lang="en-GB" dirty="0"/>
          </a:p>
        </p:txBody>
      </p:sp>
      <p:sp>
        <p:nvSpPr>
          <p:cNvPr id="3" name="Content Placeholder 2">
            <a:extLst>
              <a:ext uri="{FF2B5EF4-FFF2-40B4-BE49-F238E27FC236}">
                <a16:creationId xmlns:a16="http://schemas.microsoft.com/office/drawing/2014/main" id="{8BBA9D0C-9D39-1A12-0D31-82013444604F}"/>
              </a:ext>
            </a:extLst>
          </p:cNvPr>
          <p:cNvSpPr>
            <a:spLocks noGrp="1"/>
          </p:cNvSpPr>
          <p:nvPr>
            <p:ph idx="1"/>
          </p:nvPr>
        </p:nvSpPr>
        <p:spPr>
          <a:xfrm>
            <a:off x="635100" y="1701000"/>
            <a:ext cx="59778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2" name="Straight Connector 11">
            <a:extLst>
              <a:ext uri="{FF2B5EF4-FFF2-40B4-BE49-F238E27FC236}">
                <a16:creationId xmlns:a16="http://schemas.microsoft.com/office/drawing/2014/main" id="{8F084ACC-BF16-4A34-9C9E-AD01BE417E7E}"/>
              </a:ext>
            </a:extLst>
          </p:cNvPr>
          <p:cNvCxnSpPr>
            <a:cxnSpLocks/>
          </p:cNvCxnSpPr>
          <p:nvPr userDrawn="1"/>
        </p:nvCxnSpPr>
        <p:spPr>
          <a:xfrm>
            <a:off x="708000" y="1341000"/>
            <a:ext cx="5832000" cy="0"/>
          </a:xfrm>
          <a:prstGeom prst="line">
            <a:avLst/>
          </a:prstGeom>
          <a:ln w="381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green silhouette of a person&#10;&#10;Description automatically generated">
            <a:extLst>
              <a:ext uri="{FF2B5EF4-FFF2-40B4-BE49-F238E27FC236}">
                <a16:creationId xmlns:a16="http://schemas.microsoft.com/office/drawing/2014/main" id="{B6AB34A2-5A88-4223-35CA-005793F485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6970" y="5938203"/>
            <a:ext cx="638748" cy="614487"/>
          </a:xfrm>
          <a:prstGeom prst="rect">
            <a:avLst/>
          </a:prstGeom>
        </p:spPr>
      </p:pic>
    </p:spTree>
    <p:extLst>
      <p:ext uri="{BB962C8B-B14F-4D97-AF65-F5344CB8AC3E}">
        <p14:creationId xmlns:p14="http://schemas.microsoft.com/office/powerpoint/2010/main" val="11021851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116A3-9E1E-79C0-D3E2-A702EE25C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9FF403-BB77-39AB-9CFB-729D54C15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71791E-BD73-B9F0-28CC-8816E849F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F6532-E76B-41C5-A2F1-7C87F7A3A430}" type="datetimeFigureOut">
              <a:rPr lang="en-GB" smtClean="0"/>
              <a:t>29/11/2024</a:t>
            </a:fld>
            <a:endParaRPr lang="en-GB"/>
          </a:p>
        </p:txBody>
      </p:sp>
      <p:sp>
        <p:nvSpPr>
          <p:cNvPr id="5" name="Footer Placeholder 4">
            <a:extLst>
              <a:ext uri="{FF2B5EF4-FFF2-40B4-BE49-F238E27FC236}">
                <a16:creationId xmlns:a16="http://schemas.microsoft.com/office/drawing/2014/main" id="{3A414050-0FC2-8021-3906-C6D616DB8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748D1B-6E51-612B-7172-2D61688D1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874DF-20BA-47E2-B836-65285C5CE138}" type="slidenum">
              <a:rPr lang="en-GB" smtClean="0"/>
              <a:t>‹#›</a:t>
            </a:fld>
            <a:endParaRPr lang="en-GB"/>
          </a:p>
        </p:txBody>
      </p:sp>
    </p:spTree>
    <p:extLst>
      <p:ext uri="{BB962C8B-B14F-4D97-AF65-F5344CB8AC3E}">
        <p14:creationId xmlns:p14="http://schemas.microsoft.com/office/powerpoint/2010/main" val="2959210969"/>
      </p:ext>
    </p:extLst>
  </p:cSld>
  <p:clrMap bg1="lt1" tx1="dk1" bg2="lt2" tx2="dk2" accent1="accent1" accent2="accent2" accent3="accent3" accent4="accent4" accent5="accent5" accent6="accent6" hlink="hlink" folHlink="folHlink"/>
  <p:sldLayoutIdLst>
    <p:sldLayoutId id="2147483695" r:id="rId1"/>
    <p:sldLayoutId id="2147483702" r:id="rId2"/>
    <p:sldLayoutId id="2147483697" r:id="rId3"/>
    <p:sldLayoutId id="2147483698" r:id="rId4"/>
    <p:sldLayoutId id="2147483699" r:id="rId5"/>
    <p:sldLayoutId id="2147483700" r:id="rId6"/>
    <p:sldLayoutId id="214748370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116A3-9E1E-79C0-D3E2-A702EE25C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9FF403-BB77-39AB-9CFB-729D54C15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71791E-BD73-B9F0-28CC-8816E849F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F6532-E76B-41C5-A2F1-7C87F7A3A430}" type="datetimeFigureOut">
              <a:rPr lang="en-GB" smtClean="0"/>
              <a:t>29/11/2024</a:t>
            </a:fld>
            <a:endParaRPr lang="en-GB"/>
          </a:p>
        </p:txBody>
      </p:sp>
      <p:sp>
        <p:nvSpPr>
          <p:cNvPr id="5" name="Footer Placeholder 4">
            <a:extLst>
              <a:ext uri="{FF2B5EF4-FFF2-40B4-BE49-F238E27FC236}">
                <a16:creationId xmlns:a16="http://schemas.microsoft.com/office/drawing/2014/main" id="{3A414050-0FC2-8021-3906-C6D616DB8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748D1B-6E51-612B-7172-2D61688D1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874DF-20BA-47E2-B836-65285C5CE138}" type="slidenum">
              <a:rPr lang="en-GB" smtClean="0"/>
              <a:t>‹#›</a:t>
            </a:fld>
            <a:endParaRPr lang="en-GB"/>
          </a:p>
        </p:txBody>
      </p:sp>
    </p:spTree>
    <p:extLst>
      <p:ext uri="{BB962C8B-B14F-4D97-AF65-F5344CB8AC3E}">
        <p14:creationId xmlns:p14="http://schemas.microsoft.com/office/powerpoint/2010/main" val="715473835"/>
      </p:ext>
    </p:extLst>
  </p:cSld>
  <p:clrMap bg1="lt1" tx1="dk1" bg2="lt2" tx2="dk2" accent1="accent1" accent2="accent2" accent3="accent3" accent4="accent4" accent5="accent5" accent6="accent6" hlink="hlink" folHlink="folHlink"/>
  <p:sldLayoutIdLst>
    <p:sldLayoutId id="2147483712" r:id="rId1"/>
    <p:sldLayoutId id="2147483680" r:id="rId2"/>
    <p:sldLayoutId id="2147483681" r:id="rId3"/>
    <p:sldLayoutId id="2147483682" r:id="rId4"/>
    <p:sldLayoutId id="2147483683"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116A3-9E1E-79C0-D3E2-A702EE25C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9FF403-BB77-39AB-9CFB-729D54C15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71791E-BD73-B9F0-28CC-8816E849F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F6532-E76B-41C5-A2F1-7C87F7A3A430}" type="datetimeFigureOut">
              <a:rPr lang="en-GB" smtClean="0"/>
              <a:t>29/11/2024</a:t>
            </a:fld>
            <a:endParaRPr lang="en-GB"/>
          </a:p>
        </p:txBody>
      </p:sp>
      <p:sp>
        <p:nvSpPr>
          <p:cNvPr id="5" name="Footer Placeholder 4">
            <a:extLst>
              <a:ext uri="{FF2B5EF4-FFF2-40B4-BE49-F238E27FC236}">
                <a16:creationId xmlns:a16="http://schemas.microsoft.com/office/drawing/2014/main" id="{3A414050-0FC2-8021-3906-C6D616DB8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748D1B-6E51-612B-7172-2D61688D1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874DF-20BA-47E2-B836-65285C5CE138}" type="slidenum">
              <a:rPr lang="en-GB" smtClean="0"/>
              <a:t>‹#›</a:t>
            </a:fld>
            <a:endParaRPr lang="en-GB"/>
          </a:p>
        </p:txBody>
      </p:sp>
    </p:spTree>
    <p:extLst>
      <p:ext uri="{BB962C8B-B14F-4D97-AF65-F5344CB8AC3E}">
        <p14:creationId xmlns:p14="http://schemas.microsoft.com/office/powerpoint/2010/main" val="3841093894"/>
      </p:ext>
    </p:extLst>
  </p:cSld>
  <p:clrMap bg1="lt1" tx1="dk1" bg2="lt2" tx2="dk2" accent1="accent1" accent2="accent2" accent3="accent3" accent4="accent4" accent5="accent5" accent6="accent6" hlink="hlink" folHlink="folHlink"/>
  <p:sldLayoutIdLst>
    <p:sldLayoutId id="2147483703" r:id="rId1"/>
    <p:sldLayoutId id="214748370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116A3-9E1E-79C0-D3E2-A702EE25C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9FF403-BB77-39AB-9CFB-729D54C15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71791E-BD73-B9F0-28CC-8816E849F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F6532-E76B-41C5-A2F1-7C87F7A3A430}" type="datetimeFigureOut">
              <a:rPr lang="en-GB" smtClean="0"/>
              <a:t>29/11/2024</a:t>
            </a:fld>
            <a:endParaRPr lang="en-GB"/>
          </a:p>
        </p:txBody>
      </p:sp>
      <p:sp>
        <p:nvSpPr>
          <p:cNvPr id="5" name="Footer Placeholder 4">
            <a:extLst>
              <a:ext uri="{FF2B5EF4-FFF2-40B4-BE49-F238E27FC236}">
                <a16:creationId xmlns:a16="http://schemas.microsoft.com/office/drawing/2014/main" id="{3A414050-0FC2-8021-3906-C6D616DB8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748D1B-6E51-612B-7172-2D61688D1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874DF-20BA-47E2-B836-65285C5CE138}" type="slidenum">
              <a:rPr lang="en-GB" smtClean="0"/>
              <a:t>‹#›</a:t>
            </a:fld>
            <a:endParaRPr lang="en-GB"/>
          </a:p>
        </p:txBody>
      </p:sp>
    </p:spTree>
    <p:extLst>
      <p:ext uri="{BB962C8B-B14F-4D97-AF65-F5344CB8AC3E}">
        <p14:creationId xmlns:p14="http://schemas.microsoft.com/office/powerpoint/2010/main" val="39229458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116A3-9E1E-79C0-D3E2-A702EE25C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9FF403-BB77-39AB-9CFB-729D54C15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71791E-BD73-B9F0-28CC-8816E849F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F6532-E76B-41C5-A2F1-7C87F7A3A430}" type="datetimeFigureOut">
              <a:rPr lang="en-GB" smtClean="0"/>
              <a:t>29/11/2024</a:t>
            </a:fld>
            <a:endParaRPr lang="en-GB"/>
          </a:p>
        </p:txBody>
      </p:sp>
      <p:sp>
        <p:nvSpPr>
          <p:cNvPr id="5" name="Footer Placeholder 4">
            <a:extLst>
              <a:ext uri="{FF2B5EF4-FFF2-40B4-BE49-F238E27FC236}">
                <a16:creationId xmlns:a16="http://schemas.microsoft.com/office/drawing/2014/main" id="{3A414050-0FC2-8021-3906-C6D616DB8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748D1B-6E51-612B-7172-2D61688D1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874DF-20BA-47E2-B836-65285C5CE138}" type="slidenum">
              <a:rPr lang="en-GB" smtClean="0"/>
              <a:t>‹#›</a:t>
            </a:fld>
            <a:endParaRPr lang="en-GB"/>
          </a:p>
        </p:txBody>
      </p:sp>
    </p:spTree>
    <p:extLst>
      <p:ext uri="{BB962C8B-B14F-4D97-AF65-F5344CB8AC3E}">
        <p14:creationId xmlns:p14="http://schemas.microsoft.com/office/powerpoint/2010/main" val="37467822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116A3-9E1E-79C0-D3E2-A702EE25C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9FF403-BB77-39AB-9CFB-729D54C15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71791E-BD73-B9F0-28CC-8816E849F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F6532-E76B-41C5-A2F1-7C87F7A3A430}" type="datetimeFigureOut">
              <a:rPr lang="en-GB" smtClean="0"/>
              <a:t>29/11/2024</a:t>
            </a:fld>
            <a:endParaRPr lang="en-GB"/>
          </a:p>
        </p:txBody>
      </p:sp>
      <p:sp>
        <p:nvSpPr>
          <p:cNvPr id="5" name="Footer Placeholder 4">
            <a:extLst>
              <a:ext uri="{FF2B5EF4-FFF2-40B4-BE49-F238E27FC236}">
                <a16:creationId xmlns:a16="http://schemas.microsoft.com/office/drawing/2014/main" id="{3A414050-0FC2-8021-3906-C6D616DB8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748D1B-6E51-612B-7172-2D61688D1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874DF-20BA-47E2-B836-65285C5CE138}" type="slidenum">
              <a:rPr lang="en-GB" smtClean="0"/>
              <a:t>‹#›</a:t>
            </a:fld>
            <a:endParaRPr lang="en-GB"/>
          </a:p>
        </p:txBody>
      </p:sp>
    </p:spTree>
    <p:extLst>
      <p:ext uri="{BB962C8B-B14F-4D97-AF65-F5344CB8AC3E}">
        <p14:creationId xmlns:p14="http://schemas.microsoft.com/office/powerpoint/2010/main" val="19766621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EAB059-69C1-1632-1DE0-12E892A82EED}"/>
              </a:ext>
            </a:extLst>
          </p:cNvPr>
          <p:cNvSpPr>
            <a:spLocks noGrp="1"/>
          </p:cNvSpPr>
          <p:nvPr>
            <p:ph type="ctrTitle"/>
          </p:nvPr>
        </p:nvSpPr>
        <p:spPr>
          <a:xfrm>
            <a:off x="1141791" y="2805635"/>
            <a:ext cx="9908418" cy="1246729"/>
          </a:xfrm>
        </p:spPr>
        <p:txBody>
          <a:bodyPr>
            <a:normAutofit fontScale="90000"/>
          </a:bodyPr>
          <a:lstStyle/>
          <a:p>
            <a:r>
              <a:rPr lang="nb-NO" dirty="0"/>
              <a:t>Uttaleskriving på 1-2-3</a:t>
            </a:r>
          </a:p>
        </p:txBody>
      </p:sp>
    </p:spTree>
    <p:extLst>
      <p:ext uri="{BB962C8B-B14F-4D97-AF65-F5344CB8AC3E}">
        <p14:creationId xmlns:p14="http://schemas.microsoft.com/office/powerpoint/2010/main" val="247359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5B5E72-02BD-9F3E-36DC-8BE89D9C319E}"/>
              </a:ext>
            </a:extLst>
          </p:cNvPr>
          <p:cNvSpPr>
            <a:spLocks noGrp="1"/>
          </p:cNvSpPr>
          <p:nvPr>
            <p:ph type="title"/>
          </p:nvPr>
        </p:nvSpPr>
        <p:spPr/>
        <p:txBody>
          <a:bodyPr/>
          <a:lstStyle/>
          <a:p>
            <a:r>
              <a:rPr lang="nb-NO" dirty="0">
                <a:solidFill>
                  <a:schemeClr val="accent3"/>
                </a:solidFill>
              </a:rPr>
              <a:t>Hva er en uttale? </a:t>
            </a:r>
          </a:p>
        </p:txBody>
      </p:sp>
      <p:sp>
        <p:nvSpPr>
          <p:cNvPr id="3" name="Plassholder for innhold 2">
            <a:extLst>
              <a:ext uri="{FF2B5EF4-FFF2-40B4-BE49-F238E27FC236}">
                <a16:creationId xmlns:a16="http://schemas.microsoft.com/office/drawing/2014/main" id="{65AFD5B1-AB54-FBDD-0C2F-8E3518A359BE}"/>
              </a:ext>
            </a:extLst>
          </p:cNvPr>
          <p:cNvSpPr>
            <a:spLocks noGrp="1"/>
          </p:cNvSpPr>
          <p:nvPr>
            <p:ph sz="half" idx="1"/>
          </p:nvPr>
        </p:nvSpPr>
        <p:spPr/>
        <p:txBody>
          <a:bodyPr>
            <a:normAutofit/>
          </a:bodyPr>
          <a:lstStyle/>
          <a:p>
            <a:pPr marL="0" indent="0">
              <a:buNone/>
            </a:pPr>
            <a:r>
              <a:rPr lang="nb-NO" sz="2600" dirty="0"/>
              <a:t>En uttale er en tekst om et politisk tema. Uttalelser blir ofte lagt fram på et møte, som for eksempel på et årsmøte. Møtet diskuterer uttalen og den kan bli vedtatt eller avvist. </a:t>
            </a:r>
          </a:p>
          <a:p>
            <a:pPr marL="0" indent="0">
              <a:buNone/>
            </a:pPr>
            <a:r>
              <a:rPr lang="nb-NO" sz="2600" dirty="0"/>
              <a:t>Mange uttalelser er dagsaktuelle, mens andre ikke er det. Uttalelser kan fastslå ny politikk, men også en presisering av allerede vedtatt politikk eller for å aktualisere gjeldene politikk. Uttalelser brukes ikke bare for å presisere og fastslå politikk, men er også et virkemiddel for å skape oppmerksomhet rundt en sak. </a:t>
            </a:r>
          </a:p>
        </p:txBody>
      </p:sp>
    </p:spTree>
    <p:extLst>
      <p:ext uri="{BB962C8B-B14F-4D97-AF65-F5344CB8AC3E}">
        <p14:creationId xmlns:p14="http://schemas.microsoft.com/office/powerpoint/2010/main" val="4043054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ADF9E4-7C05-8349-C11A-9ACB85FCAA3D}"/>
              </a:ext>
            </a:extLst>
          </p:cNvPr>
          <p:cNvSpPr>
            <a:spLocks noGrp="1"/>
          </p:cNvSpPr>
          <p:nvPr>
            <p:ph type="title"/>
          </p:nvPr>
        </p:nvSpPr>
        <p:spPr/>
        <p:txBody>
          <a:bodyPr/>
          <a:lstStyle/>
          <a:p>
            <a:r>
              <a:rPr lang="nb-NO" dirty="0">
                <a:solidFill>
                  <a:schemeClr val="accent3"/>
                </a:solidFill>
              </a:rPr>
              <a:t>Hva inneholder en uttale?</a:t>
            </a:r>
          </a:p>
        </p:txBody>
      </p:sp>
      <p:sp>
        <p:nvSpPr>
          <p:cNvPr id="3" name="Plassholder for innhold 2">
            <a:extLst>
              <a:ext uri="{FF2B5EF4-FFF2-40B4-BE49-F238E27FC236}">
                <a16:creationId xmlns:a16="http://schemas.microsoft.com/office/drawing/2014/main" id="{6433AA05-1E4B-323A-0675-9CB3B5C8CCFC}"/>
              </a:ext>
            </a:extLst>
          </p:cNvPr>
          <p:cNvSpPr>
            <a:spLocks noGrp="1"/>
          </p:cNvSpPr>
          <p:nvPr>
            <p:ph sz="half" idx="1"/>
          </p:nvPr>
        </p:nvSpPr>
        <p:spPr/>
        <p:txBody>
          <a:bodyPr/>
          <a:lstStyle/>
          <a:p>
            <a:r>
              <a:rPr lang="nb-NO" sz="2600" dirty="0"/>
              <a:t>En fengende tittel som gir leseren lyst til å lese</a:t>
            </a:r>
          </a:p>
          <a:p>
            <a:r>
              <a:rPr lang="nb-NO" sz="2600" dirty="0"/>
              <a:t>Introduksjon som gir en kort innføring i saken</a:t>
            </a:r>
          </a:p>
          <a:p>
            <a:r>
              <a:rPr lang="nb-NO" sz="2600" dirty="0"/>
              <a:t>Hoveddel på to-tre avsnitt</a:t>
            </a:r>
          </a:p>
          <a:p>
            <a:pPr lvl="1"/>
            <a:r>
              <a:rPr lang="nb-NO" sz="2200" dirty="0"/>
              <a:t>Gjerne et argument per avsnitt</a:t>
            </a:r>
          </a:p>
          <a:p>
            <a:r>
              <a:rPr lang="nb-NO" sz="2600" dirty="0"/>
              <a:t>Avslutning med en konklusjon og rask oppsummering.</a:t>
            </a:r>
          </a:p>
          <a:p>
            <a:endParaRPr lang="nb-NO" dirty="0"/>
          </a:p>
        </p:txBody>
      </p:sp>
    </p:spTree>
    <p:extLst>
      <p:ext uri="{BB962C8B-B14F-4D97-AF65-F5344CB8AC3E}">
        <p14:creationId xmlns:p14="http://schemas.microsoft.com/office/powerpoint/2010/main" val="231537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BC9CC3-E4A0-675D-2292-B7F9A244ACC2}"/>
              </a:ext>
            </a:extLst>
          </p:cNvPr>
          <p:cNvSpPr>
            <a:spLocks noGrp="1"/>
          </p:cNvSpPr>
          <p:nvPr>
            <p:ph type="title"/>
          </p:nvPr>
        </p:nvSpPr>
        <p:spPr/>
        <p:txBody>
          <a:bodyPr/>
          <a:lstStyle/>
          <a:p>
            <a:r>
              <a:rPr lang="nb-NO" dirty="0">
                <a:solidFill>
                  <a:schemeClr val="accent3"/>
                </a:solidFill>
              </a:rPr>
              <a:t>Eksempel på oppbygging</a:t>
            </a:r>
          </a:p>
        </p:txBody>
      </p:sp>
      <p:sp>
        <p:nvSpPr>
          <p:cNvPr id="3" name="Plassholder for innhold 2">
            <a:extLst>
              <a:ext uri="{FF2B5EF4-FFF2-40B4-BE49-F238E27FC236}">
                <a16:creationId xmlns:a16="http://schemas.microsoft.com/office/drawing/2014/main" id="{FD198BCB-F560-8FB4-D49F-E54484D8F1AA}"/>
              </a:ext>
            </a:extLst>
          </p:cNvPr>
          <p:cNvSpPr>
            <a:spLocks noGrp="1"/>
          </p:cNvSpPr>
          <p:nvPr>
            <p:ph sz="half" idx="1"/>
          </p:nvPr>
        </p:nvSpPr>
        <p:spPr>
          <a:xfrm>
            <a:off x="838200" y="1825625"/>
            <a:ext cx="10009800" cy="4339375"/>
          </a:xfrm>
        </p:spPr>
        <p:txBody>
          <a:bodyPr>
            <a:normAutofit fontScale="92500" lnSpcReduction="10000"/>
          </a:bodyPr>
          <a:lstStyle/>
          <a:p>
            <a:pPr marL="514350" indent="-514350">
              <a:buFont typeface="+mj-lt"/>
              <a:buAutoNum type="arabicPeriod"/>
            </a:pPr>
            <a:r>
              <a:rPr lang="nb-NO" sz="2000" dirty="0"/>
              <a:t>Hva vil du endre?</a:t>
            </a:r>
          </a:p>
          <a:p>
            <a:pPr lvl="1"/>
            <a:r>
              <a:rPr lang="nb-NO" sz="1700" dirty="0"/>
              <a:t>En god og presis påstand fanger folks oppmerksomhet:</a:t>
            </a:r>
          </a:p>
          <a:p>
            <a:pPr lvl="1"/>
            <a:r>
              <a:rPr lang="nb-NO" sz="1700" dirty="0"/>
              <a:t>«Hjemmeskole går ut over barn og unges helse.»</a:t>
            </a:r>
          </a:p>
          <a:p>
            <a:pPr marL="514350" indent="-514350">
              <a:buFont typeface="+mj-lt"/>
              <a:buAutoNum type="arabicPeriod"/>
            </a:pPr>
            <a:r>
              <a:rPr lang="nb-NO" sz="2000" dirty="0"/>
              <a:t>Hvorfor er det et problem?</a:t>
            </a:r>
          </a:p>
          <a:p>
            <a:pPr lvl="1"/>
            <a:r>
              <a:rPr lang="nb-NO" sz="1700" dirty="0"/>
              <a:t>En god problembeskrivelse skaper forståelse for påstanden din:</a:t>
            </a:r>
          </a:p>
          <a:p>
            <a:pPr lvl="1"/>
            <a:r>
              <a:rPr lang="nb-NO" sz="1700" dirty="0"/>
              <a:t>«Barn sitter mer inne enn før, og har ikke samme mulighet til å være fysisk aktive i friminuttene, slik som før.»</a:t>
            </a:r>
          </a:p>
          <a:p>
            <a:pPr marL="457200" indent="-457200">
              <a:buFont typeface="+mj-lt"/>
              <a:buAutoNum type="arabicPeriod"/>
            </a:pPr>
            <a:r>
              <a:rPr lang="nb-NO" sz="2000" dirty="0"/>
              <a:t>Underbygg påstanden</a:t>
            </a:r>
          </a:p>
          <a:p>
            <a:pPr lvl="1"/>
            <a:r>
              <a:rPr lang="nb-NO" sz="1700" dirty="0"/>
              <a:t>Argumentene må være holdbare, og kunne bli etterprøvd:</a:t>
            </a:r>
          </a:p>
          <a:p>
            <a:pPr lvl="1"/>
            <a:r>
              <a:rPr lang="nb-NO" sz="1700" dirty="0"/>
              <a:t>«En rapport fra Navn </a:t>
            </a:r>
            <a:r>
              <a:rPr lang="nb-NO" sz="1700" dirty="0" err="1"/>
              <a:t>Navnesen</a:t>
            </a:r>
            <a:r>
              <a:rPr lang="nb-NO" sz="1700" dirty="0"/>
              <a:t> ved NTNU viser at barn i dag er i snitt halvparten så aktive som de var for et år siden. Samtidig viser forskning fra UIO at barn som ikke er i fysisk aktivitet er mer utsatt for kroniske helseplager når de vokser opp.»</a:t>
            </a:r>
          </a:p>
          <a:p>
            <a:pPr marL="457200" indent="-457200">
              <a:buFont typeface="+mj-lt"/>
              <a:buAutoNum type="arabicPeriod"/>
            </a:pPr>
            <a:r>
              <a:rPr lang="nb-NO" sz="2000" dirty="0"/>
              <a:t>Konkluder</a:t>
            </a:r>
          </a:p>
          <a:p>
            <a:pPr lvl="1"/>
            <a:r>
              <a:rPr lang="nb-NO" sz="1700" dirty="0"/>
              <a:t>Et godt argument trenger en god punchline, noe folk husker;</a:t>
            </a:r>
          </a:p>
          <a:p>
            <a:pPr lvl="1"/>
            <a:r>
              <a:rPr lang="nb-NO" sz="1700" dirty="0"/>
              <a:t>«Forskning og all fornuft viser til at hjemmeskole er skadelig for barn. Barna må ut fra husets fire vegger!»</a:t>
            </a:r>
          </a:p>
          <a:p>
            <a:pPr lvl="1"/>
            <a:endParaRPr lang="nb-NO" sz="1700" dirty="0"/>
          </a:p>
          <a:p>
            <a:endParaRPr lang="nb-NO" dirty="0"/>
          </a:p>
        </p:txBody>
      </p:sp>
    </p:spTree>
    <p:extLst>
      <p:ext uri="{BB962C8B-B14F-4D97-AF65-F5344CB8AC3E}">
        <p14:creationId xmlns:p14="http://schemas.microsoft.com/office/powerpoint/2010/main" val="3768258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F55266-E4BE-B31B-4DCA-FF3FB70E69A9}"/>
              </a:ext>
            </a:extLst>
          </p:cNvPr>
          <p:cNvSpPr>
            <a:spLocks noGrp="1"/>
          </p:cNvSpPr>
          <p:nvPr>
            <p:ph type="title"/>
          </p:nvPr>
        </p:nvSpPr>
        <p:spPr/>
        <p:txBody>
          <a:bodyPr>
            <a:normAutofit/>
          </a:bodyPr>
          <a:lstStyle/>
          <a:p>
            <a:r>
              <a:rPr lang="nb-NO" sz="4800" dirty="0">
                <a:solidFill>
                  <a:schemeClr val="accent3"/>
                </a:solidFill>
              </a:rPr>
              <a:t>Før man begynner på skrivingen:</a:t>
            </a:r>
          </a:p>
        </p:txBody>
      </p:sp>
      <p:sp>
        <p:nvSpPr>
          <p:cNvPr id="3" name="Plassholder for innhold 2">
            <a:extLst>
              <a:ext uri="{FF2B5EF4-FFF2-40B4-BE49-F238E27FC236}">
                <a16:creationId xmlns:a16="http://schemas.microsoft.com/office/drawing/2014/main" id="{9E749FE9-8FCF-8A19-DB52-152CA7E7EEB7}"/>
              </a:ext>
            </a:extLst>
          </p:cNvPr>
          <p:cNvSpPr>
            <a:spLocks noGrp="1"/>
          </p:cNvSpPr>
          <p:nvPr>
            <p:ph sz="half" idx="1"/>
          </p:nvPr>
        </p:nvSpPr>
        <p:spPr/>
        <p:txBody>
          <a:bodyPr>
            <a:normAutofit/>
          </a:bodyPr>
          <a:lstStyle/>
          <a:p>
            <a:r>
              <a:rPr lang="nb-NO" sz="2600" dirty="0"/>
              <a:t>Les deg opp på temaet du skal skrive om, kunnskap er viktig!</a:t>
            </a:r>
          </a:p>
          <a:p>
            <a:pPr lvl="1"/>
            <a:r>
              <a:rPr lang="nb-NO" sz="2200" dirty="0"/>
              <a:t>Egne erfaringer kan erstatte kunnskap</a:t>
            </a:r>
          </a:p>
          <a:p>
            <a:pPr lvl="1"/>
            <a:r>
              <a:rPr lang="nb-NO" sz="2200" dirty="0"/>
              <a:t>Kunnskapen man har, legger føringer for hvordan man skriver</a:t>
            </a:r>
          </a:p>
          <a:p>
            <a:pPr lvl="2"/>
            <a:r>
              <a:rPr lang="nb-NO" dirty="0"/>
              <a:t>Personlig erfaring gir et personlig preg</a:t>
            </a:r>
          </a:p>
          <a:p>
            <a:pPr lvl="2"/>
            <a:r>
              <a:rPr lang="nb-NO" dirty="0"/>
              <a:t>Fagkunnskap gir et mer distansert, men faglig preg</a:t>
            </a:r>
          </a:p>
          <a:p>
            <a:pPr marL="914400" lvl="2" indent="0">
              <a:buNone/>
            </a:pPr>
            <a:endParaRPr lang="nb-NO" dirty="0"/>
          </a:p>
          <a:p>
            <a:r>
              <a:rPr lang="nb-NO" sz="2600" dirty="0"/>
              <a:t>Tenk over hva du vil at uttalen skal inneholde, hva du ønsker å oppnå og hvordan du ønsker å formidle deg</a:t>
            </a:r>
          </a:p>
        </p:txBody>
      </p:sp>
    </p:spTree>
    <p:extLst>
      <p:ext uri="{BB962C8B-B14F-4D97-AF65-F5344CB8AC3E}">
        <p14:creationId xmlns:p14="http://schemas.microsoft.com/office/powerpoint/2010/main" val="2386181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009C91-8001-592A-DD44-6C1CBB76BD42}"/>
              </a:ext>
            </a:extLst>
          </p:cNvPr>
          <p:cNvSpPr>
            <a:spLocks noGrp="1"/>
          </p:cNvSpPr>
          <p:nvPr>
            <p:ph type="title"/>
          </p:nvPr>
        </p:nvSpPr>
        <p:spPr/>
        <p:txBody>
          <a:bodyPr/>
          <a:lstStyle/>
          <a:p>
            <a:r>
              <a:rPr lang="nb-NO" dirty="0">
                <a:solidFill>
                  <a:schemeClr val="accent3"/>
                </a:solidFill>
              </a:rPr>
              <a:t>Tips og triks</a:t>
            </a:r>
          </a:p>
        </p:txBody>
      </p:sp>
      <p:sp>
        <p:nvSpPr>
          <p:cNvPr id="3" name="Plassholder for innhold 2">
            <a:extLst>
              <a:ext uri="{FF2B5EF4-FFF2-40B4-BE49-F238E27FC236}">
                <a16:creationId xmlns:a16="http://schemas.microsoft.com/office/drawing/2014/main" id="{94865D97-E6D9-64E3-C747-FB181540F3AB}"/>
              </a:ext>
            </a:extLst>
          </p:cNvPr>
          <p:cNvSpPr>
            <a:spLocks noGrp="1"/>
          </p:cNvSpPr>
          <p:nvPr>
            <p:ph sz="half" idx="1"/>
          </p:nvPr>
        </p:nvSpPr>
        <p:spPr/>
        <p:txBody>
          <a:bodyPr>
            <a:normAutofit fontScale="92500" lnSpcReduction="20000"/>
          </a:bodyPr>
          <a:lstStyle/>
          <a:p>
            <a:r>
              <a:rPr lang="nb-NO" dirty="0"/>
              <a:t>Sitter du fast kan det være til hjelp å avklare tre spørsmål: </a:t>
            </a:r>
          </a:p>
          <a:p>
            <a:pPr lvl="1"/>
            <a:r>
              <a:rPr lang="nb-NO" b="1" dirty="0"/>
              <a:t>Hvor er vi? </a:t>
            </a:r>
            <a:r>
              <a:rPr lang="nb-NO" dirty="0"/>
              <a:t>Er en beskrivelse av virkeligheten slik vi ser den. Hva vi mener er problemet og hva som har ført til problemet. </a:t>
            </a:r>
          </a:p>
          <a:p>
            <a:pPr lvl="1"/>
            <a:r>
              <a:rPr lang="nb-NO" b="1" dirty="0"/>
              <a:t>Hva vil vi? </a:t>
            </a:r>
            <a:r>
              <a:rPr lang="nb-NO" dirty="0"/>
              <a:t>Sier noe om målene – hvordan ønsker vi at verden/bygda/landbruket/en fagutdanning skal se ut?</a:t>
            </a:r>
          </a:p>
          <a:p>
            <a:pPr lvl="1"/>
            <a:r>
              <a:rPr lang="nb-NO" b="1" dirty="0"/>
              <a:t>Hva gjør vi? </a:t>
            </a:r>
            <a:r>
              <a:rPr lang="nb-NO" dirty="0"/>
              <a:t>Beskriver hva vi må gjøre for å komme dit. Hvordan politikk, tiltak eller virkemidler trengs det for å oppnå «hva vi vil». </a:t>
            </a:r>
          </a:p>
          <a:p>
            <a:r>
              <a:rPr lang="nb-NO" dirty="0"/>
              <a:t>Skrivesperre?</a:t>
            </a:r>
          </a:p>
          <a:p>
            <a:pPr lvl="1"/>
            <a:r>
              <a:rPr lang="nb-NO" dirty="0"/>
              <a:t>Prøv å skriv ned stikkord, hva vil du ha med?</a:t>
            </a:r>
          </a:p>
          <a:p>
            <a:pPr lvl="1"/>
            <a:r>
              <a:rPr lang="nb-NO" dirty="0"/>
              <a:t>Et annet alternativ kan være å skrive ned mange korte avsnitt med tanker du har. Etterpå kan man plukke ut det beste fra hvert avsnitt og flette det sammen til en tekst.  </a:t>
            </a:r>
            <a:endParaRPr lang="nb-NO" dirty="0">
              <a:highlight>
                <a:srgbClr val="FFFF00"/>
              </a:highlight>
            </a:endParaRPr>
          </a:p>
        </p:txBody>
      </p:sp>
    </p:spTree>
    <p:extLst>
      <p:ext uri="{BB962C8B-B14F-4D97-AF65-F5344CB8AC3E}">
        <p14:creationId xmlns:p14="http://schemas.microsoft.com/office/powerpoint/2010/main" val="2606583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103986-FC1F-C739-672D-447633E95306}"/>
              </a:ext>
            </a:extLst>
          </p:cNvPr>
          <p:cNvSpPr>
            <a:spLocks noGrp="1"/>
          </p:cNvSpPr>
          <p:nvPr>
            <p:ph type="title"/>
          </p:nvPr>
        </p:nvSpPr>
        <p:spPr/>
        <p:txBody>
          <a:bodyPr vert="horz" lIns="91440" tIns="45720" rIns="91440" bIns="45720" rtlCol="0" anchor="ctr">
            <a:normAutofit/>
          </a:bodyPr>
          <a:lstStyle/>
          <a:p>
            <a:r>
              <a:rPr lang="en-US" dirty="0" err="1">
                <a:solidFill>
                  <a:schemeClr val="accent3"/>
                </a:solidFill>
              </a:rPr>
              <a:t>Uttalen</a:t>
            </a:r>
            <a:r>
              <a:rPr lang="en-US" dirty="0">
                <a:solidFill>
                  <a:schemeClr val="accent3"/>
                </a:solidFill>
              </a:rPr>
              <a:t> er </a:t>
            </a:r>
            <a:r>
              <a:rPr lang="en-US" dirty="0" err="1">
                <a:solidFill>
                  <a:schemeClr val="accent3"/>
                </a:solidFill>
              </a:rPr>
              <a:t>ferdig</a:t>
            </a:r>
            <a:r>
              <a:rPr lang="en-US" dirty="0">
                <a:solidFill>
                  <a:schemeClr val="accent3"/>
                </a:solidFill>
              </a:rPr>
              <a:t> – </a:t>
            </a:r>
            <a:r>
              <a:rPr lang="en-US" dirty="0" err="1">
                <a:solidFill>
                  <a:schemeClr val="accent3"/>
                </a:solidFill>
              </a:rPr>
              <a:t>hva</a:t>
            </a:r>
            <a:r>
              <a:rPr lang="en-US" dirty="0">
                <a:solidFill>
                  <a:schemeClr val="accent3"/>
                </a:solidFill>
              </a:rPr>
              <a:t> </a:t>
            </a:r>
            <a:r>
              <a:rPr lang="en-US" dirty="0" err="1">
                <a:solidFill>
                  <a:schemeClr val="accent3"/>
                </a:solidFill>
              </a:rPr>
              <a:t>nå</a:t>
            </a:r>
            <a:r>
              <a:rPr lang="en-US" dirty="0">
                <a:solidFill>
                  <a:schemeClr val="accent3"/>
                </a:solidFill>
              </a:rPr>
              <a:t>?</a:t>
            </a:r>
          </a:p>
        </p:txBody>
      </p:sp>
      <p:sp>
        <p:nvSpPr>
          <p:cNvPr id="3" name="Plassholder for innhold 2">
            <a:extLst>
              <a:ext uri="{FF2B5EF4-FFF2-40B4-BE49-F238E27FC236}">
                <a16:creationId xmlns:a16="http://schemas.microsoft.com/office/drawing/2014/main" id="{4400DF53-42A9-6F52-6137-19791575FA9D}"/>
              </a:ext>
            </a:extLst>
          </p:cNvPr>
          <p:cNvSpPr>
            <a:spLocks noGrp="1"/>
          </p:cNvSpPr>
          <p:nvPr>
            <p:ph sz="half" idx="1"/>
          </p:nvPr>
        </p:nvSpPr>
        <p:spPr/>
        <p:txBody>
          <a:bodyPr vert="horz" lIns="91440" tIns="45720" rIns="91440" bIns="45720" rtlCol="0" anchor="ctr">
            <a:normAutofit/>
          </a:bodyPr>
          <a:lstStyle/>
          <a:p>
            <a:r>
              <a:rPr lang="en-US" sz="2600" b="1" dirty="0" err="1">
                <a:solidFill>
                  <a:schemeClr val="accent3"/>
                </a:solidFill>
              </a:rPr>
              <a:t>Sjekk</a:t>
            </a:r>
            <a:r>
              <a:rPr lang="en-US" sz="2600" b="1" dirty="0">
                <a:solidFill>
                  <a:schemeClr val="accent3"/>
                </a:solidFill>
              </a:rPr>
              <a:t> over: </a:t>
            </a:r>
          </a:p>
          <a:p>
            <a:pPr lvl="1"/>
            <a:r>
              <a:rPr lang="en-US" sz="2200" dirty="0"/>
              <a:t>Er det </a:t>
            </a:r>
            <a:r>
              <a:rPr lang="en-US" sz="2200" dirty="0" err="1"/>
              <a:t>skrivefeil</a:t>
            </a:r>
            <a:r>
              <a:rPr lang="en-US" sz="2200" dirty="0"/>
              <a:t> </a:t>
            </a:r>
            <a:r>
              <a:rPr lang="en-US" sz="2200" dirty="0" err="1"/>
              <a:t>eller</a:t>
            </a:r>
            <a:r>
              <a:rPr lang="en-US" sz="2200" dirty="0"/>
              <a:t> </a:t>
            </a:r>
            <a:r>
              <a:rPr lang="en-US" sz="2200" dirty="0" err="1"/>
              <a:t>andre</a:t>
            </a:r>
            <a:r>
              <a:rPr lang="en-US" sz="2200" dirty="0"/>
              <a:t> </a:t>
            </a:r>
            <a:r>
              <a:rPr lang="en-US" sz="2200" dirty="0" err="1"/>
              <a:t>språklige</a:t>
            </a:r>
            <a:r>
              <a:rPr lang="en-US" sz="2200" dirty="0"/>
              <a:t> </a:t>
            </a:r>
            <a:r>
              <a:rPr lang="en-US" sz="2200" dirty="0" err="1"/>
              <a:t>feil</a:t>
            </a:r>
            <a:r>
              <a:rPr lang="en-US" sz="2200" dirty="0"/>
              <a:t>? </a:t>
            </a:r>
          </a:p>
          <a:p>
            <a:pPr lvl="1"/>
            <a:r>
              <a:rPr lang="en-US" sz="2200" dirty="0"/>
              <a:t>Er </a:t>
            </a:r>
            <a:r>
              <a:rPr lang="en-US" sz="2200" dirty="0" err="1"/>
              <a:t>argumentene</a:t>
            </a:r>
            <a:r>
              <a:rPr lang="en-US" sz="2200" dirty="0"/>
              <a:t> </a:t>
            </a:r>
            <a:r>
              <a:rPr lang="en-US" sz="2200" dirty="0" err="1"/>
              <a:t>spisset</a:t>
            </a:r>
            <a:r>
              <a:rPr lang="en-US" sz="2200" dirty="0"/>
              <a:t> </a:t>
            </a:r>
            <a:r>
              <a:rPr lang="en-US" sz="2200" dirty="0" err="1"/>
              <a:t>nok</a:t>
            </a:r>
            <a:r>
              <a:rPr lang="en-US" sz="2200" dirty="0"/>
              <a:t>? </a:t>
            </a:r>
          </a:p>
          <a:p>
            <a:pPr lvl="1"/>
            <a:r>
              <a:rPr lang="en-US" sz="2200" dirty="0"/>
              <a:t>Er </a:t>
            </a:r>
            <a:r>
              <a:rPr lang="en-US" sz="2200" dirty="0" err="1"/>
              <a:t>uttalen</a:t>
            </a:r>
            <a:r>
              <a:rPr lang="en-US" sz="2200" dirty="0"/>
              <a:t> </a:t>
            </a:r>
            <a:r>
              <a:rPr lang="en-US" sz="2200" dirty="0" err="1"/>
              <a:t>aktuell</a:t>
            </a:r>
            <a:r>
              <a:rPr lang="en-US" sz="2200" dirty="0"/>
              <a:t> </a:t>
            </a:r>
            <a:r>
              <a:rPr lang="en-US" sz="2200" dirty="0" err="1"/>
              <a:t>nok</a:t>
            </a:r>
            <a:r>
              <a:rPr lang="en-US" sz="2200" dirty="0"/>
              <a:t>? </a:t>
            </a:r>
          </a:p>
          <a:p>
            <a:pPr lvl="1"/>
            <a:r>
              <a:rPr lang="en-US" sz="2200" dirty="0"/>
              <a:t>Er </a:t>
            </a:r>
            <a:r>
              <a:rPr lang="en-US" sz="2200" dirty="0" err="1"/>
              <a:t>uttalen</a:t>
            </a:r>
            <a:r>
              <a:rPr lang="en-US" sz="2200" dirty="0"/>
              <a:t> relevant for </a:t>
            </a:r>
            <a:r>
              <a:rPr lang="en-US" sz="2200" dirty="0" err="1"/>
              <a:t>mediet</a:t>
            </a:r>
            <a:r>
              <a:rPr lang="en-US" sz="2200" dirty="0"/>
              <a:t>/</a:t>
            </a:r>
            <a:r>
              <a:rPr lang="en-US" sz="2200" dirty="0" err="1"/>
              <a:t>avisa</a:t>
            </a:r>
            <a:r>
              <a:rPr lang="en-US" sz="2200" dirty="0"/>
              <a:t> du sender den </a:t>
            </a:r>
            <a:r>
              <a:rPr lang="en-US" sz="2200" dirty="0" err="1"/>
              <a:t>t</a:t>
            </a:r>
            <a:r>
              <a:rPr lang="en-US" sz="2600" dirty="0" err="1"/>
              <a:t>il</a:t>
            </a:r>
            <a:r>
              <a:rPr lang="en-US" sz="2600" dirty="0"/>
              <a:t>?</a:t>
            </a:r>
          </a:p>
        </p:txBody>
      </p:sp>
      <p:pic>
        <p:nvPicPr>
          <p:cNvPr id="6" name="Bilde 5" descr="Et bilde som inneholder Font, Grafikk, design, typografi&#10;&#10;Automatisk generert beskrivelse">
            <a:extLst>
              <a:ext uri="{FF2B5EF4-FFF2-40B4-BE49-F238E27FC236}">
                <a16:creationId xmlns:a16="http://schemas.microsoft.com/office/drawing/2014/main" id="{BA78DEA4-6E90-A1BF-F29E-8427C8B1A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0" y="2003150"/>
            <a:ext cx="3528000" cy="3408323"/>
          </a:xfrm>
          <a:prstGeom prst="rect">
            <a:avLst/>
          </a:prstGeom>
        </p:spPr>
      </p:pic>
    </p:spTree>
    <p:extLst>
      <p:ext uri="{BB962C8B-B14F-4D97-AF65-F5344CB8AC3E}">
        <p14:creationId xmlns:p14="http://schemas.microsoft.com/office/powerpoint/2010/main" val="397965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FE70ED-68E2-C424-C95B-FE10C121E54D}"/>
              </a:ext>
            </a:extLst>
          </p:cNvPr>
          <p:cNvSpPr>
            <a:spLocks noGrp="1"/>
          </p:cNvSpPr>
          <p:nvPr>
            <p:ph type="title"/>
          </p:nvPr>
        </p:nvSpPr>
        <p:spPr/>
        <p:txBody>
          <a:bodyPr/>
          <a:lstStyle/>
          <a:p>
            <a:r>
              <a:rPr lang="nb-NO" dirty="0">
                <a:solidFill>
                  <a:schemeClr val="accent3"/>
                </a:solidFill>
              </a:rPr>
              <a:t>Publisering</a:t>
            </a:r>
            <a:r>
              <a:rPr lang="nb-NO" dirty="0"/>
              <a:t> </a:t>
            </a:r>
          </a:p>
        </p:txBody>
      </p:sp>
      <p:sp>
        <p:nvSpPr>
          <p:cNvPr id="3" name="Plassholder for innhold 2">
            <a:extLst>
              <a:ext uri="{FF2B5EF4-FFF2-40B4-BE49-F238E27FC236}">
                <a16:creationId xmlns:a16="http://schemas.microsoft.com/office/drawing/2014/main" id="{567267DE-AC69-35C7-619D-EB08AA1F9D8A}"/>
              </a:ext>
            </a:extLst>
          </p:cNvPr>
          <p:cNvSpPr>
            <a:spLocks noGrp="1"/>
          </p:cNvSpPr>
          <p:nvPr>
            <p:ph sz="half" idx="1"/>
          </p:nvPr>
        </p:nvSpPr>
        <p:spPr/>
        <p:txBody>
          <a:bodyPr>
            <a:normAutofit/>
          </a:bodyPr>
          <a:lstStyle/>
          <a:p>
            <a:pPr>
              <a:lnSpc>
                <a:spcPct val="115000"/>
              </a:lnSpc>
              <a:spcAft>
                <a:spcPts val="800"/>
              </a:spcAft>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Aft>
                <a:spcPts val="800"/>
              </a:spcAft>
              <a:buNone/>
            </a:pPr>
            <a:endParaRPr lang="nb-NO" dirty="0"/>
          </a:p>
        </p:txBody>
      </p:sp>
      <p:sp>
        <p:nvSpPr>
          <p:cNvPr id="4" name="Plassholder for innhold 3">
            <a:extLst>
              <a:ext uri="{FF2B5EF4-FFF2-40B4-BE49-F238E27FC236}">
                <a16:creationId xmlns:a16="http://schemas.microsoft.com/office/drawing/2014/main" id="{16BBC0F3-A443-70BC-2B8F-0071441A3E95}"/>
              </a:ext>
            </a:extLst>
          </p:cNvPr>
          <p:cNvSpPr>
            <a:spLocks noGrp="1"/>
          </p:cNvSpPr>
          <p:nvPr>
            <p:ph sz="half" idx="2"/>
          </p:nvPr>
        </p:nvSpPr>
        <p:spPr>
          <a:xfrm>
            <a:off x="838200" y="1825625"/>
            <a:ext cx="10515600" cy="4351338"/>
          </a:xfrm>
        </p:spPr>
        <p:txBody>
          <a:bodyPr>
            <a:normAutofit/>
          </a:bodyPr>
          <a:lstStyle/>
          <a:p>
            <a:r>
              <a:rPr lang="nb-NO" sz="2600" dirty="0"/>
              <a:t>Når en uttale er ferdig, og eventuelt vedtatt, kan du sende den til aktuelle medier, for eksempel lokale aviser eller samarbeidspartnere. Noen ganger kan det også være aktuelt å publisere uttalen i sosiale medier. </a:t>
            </a:r>
            <a:endParaRPr lang="nb-NO" sz="2600" kern="100" dirty="0">
              <a:effectLst/>
              <a:latin typeface="Aptos" panose="020B0004020202020204" pitchFamily="34" charset="0"/>
              <a:ea typeface="Aptos" panose="020B0004020202020204" pitchFamily="34" charset="0"/>
              <a:cs typeface="Times New Roman" panose="02020603050405020304" pitchFamily="18" charset="0"/>
            </a:endParaRPr>
          </a:p>
          <a:p>
            <a:r>
              <a:rPr lang="nb-NO" sz="2600" kern="100" dirty="0">
                <a:latin typeface="Aptos" panose="020B0004020202020204" pitchFamily="34" charset="0"/>
                <a:ea typeface="Aptos" panose="020B0004020202020204" pitchFamily="34" charset="0"/>
                <a:cs typeface="Times New Roman" panose="02020603050405020304" pitchFamily="18" charset="0"/>
              </a:rPr>
              <a:t>Husk: </a:t>
            </a:r>
          </a:p>
          <a:p>
            <a:pPr lvl="1"/>
            <a:r>
              <a:rPr lang="nb-NO" sz="2200" dirty="0"/>
              <a:t>Skriv hvem uttalen kommer fra. Her kan samarbeid med andre organisasjoner gi tyngde.</a:t>
            </a:r>
          </a:p>
          <a:p>
            <a:pPr lvl="1"/>
            <a:r>
              <a:rPr lang="nb-NO" sz="2200" dirty="0"/>
              <a:t>Husk å skriv i emnefeltet på e-posten. </a:t>
            </a:r>
          </a:p>
          <a:p>
            <a:pPr lvl="1"/>
            <a:r>
              <a:rPr lang="nb-NO" sz="2200" dirty="0"/>
              <a:t>Legg ved et bilde som passer til tematikken, gjerne også et av den som har skrevet saken. </a:t>
            </a:r>
          </a:p>
          <a:p>
            <a:pPr lvl="1"/>
            <a:r>
              <a:rPr lang="nb-NO" sz="2200" dirty="0"/>
              <a:t>Legg ved artikkelen som PDF-fil.</a:t>
            </a:r>
          </a:p>
          <a:p>
            <a:pPr lvl="1"/>
            <a:r>
              <a:rPr lang="nb-NO" sz="2200" dirty="0"/>
              <a:t>Del uttalen i egne kanaler dersom den blir publisert av for eksempel en avis.</a:t>
            </a:r>
          </a:p>
          <a:p>
            <a:pPr lvl="1"/>
            <a:endParaRPr lang="nb-NO"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98004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915935"/>
      </p:ext>
    </p:extLst>
  </p:cSld>
  <p:clrMapOvr>
    <a:masterClrMapping/>
  </p:clrMapOvr>
</p:sld>
</file>

<file path=ppt/theme/theme1.xml><?xml version="1.0" encoding="utf-8"?>
<a:theme xmlns:a="http://schemas.openxmlformats.org/drawingml/2006/main" name="NBU - Bygda er for alle">
  <a:themeElements>
    <a:clrScheme name="Bygda er for alle">
      <a:dk1>
        <a:sysClr val="windowText" lastClr="000000"/>
      </a:dk1>
      <a:lt1>
        <a:srgbClr val="FFFFFF"/>
      </a:lt1>
      <a:dk2>
        <a:srgbClr val="EF7D9B"/>
      </a:dk2>
      <a:lt2>
        <a:srgbClr val="FBF9EE"/>
      </a:lt2>
      <a:accent1>
        <a:srgbClr val="EF7D9B"/>
      </a:accent1>
      <a:accent2>
        <a:srgbClr val="F9E7EE"/>
      </a:accent2>
      <a:accent3>
        <a:srgbClr val="EF7D9B"/>
      </a:accent3>
      <a:accent4>
        <a:srgbClr val="E8E7C3"/>
      </a:accent4>
      <a:accent5>
        <a:srgbClr val="F3F5D2"/>
      </a:accent5>
      <a:accent6>
        <a:srgbClr val="ECEBC5"/>
      </a:accent6>
      <a:hlink>
        <a:srgbClr val="D01A4A"/>
      </a:hlink>
      <a:folHlink>
        <a:srgbClr val="D01A4A"/>
      </a:folHlink>
    </a:clrScheme>
    <a:fontScheme name="Bygda er for Alle">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BU -  Høstarrangement">
  <a:themeElements>
    <a:clrScheme name="NBU Skoggrønn">
      <a:dk1>
        <a:sysClr val="windowText" lastClr="000000"/>
      </a:dk1>
      <a:lt1>
        <a:srgbClr val="FBF9EE"/>
      </a:lt1>
      <a:dk2>
        <a:srgbClr val="9DCFB0"/>
      </a:dk2>
      <a:lt2>
        <a:srgbClr val="FBF9EE"/>
      </a:lt2>
      <a:accent1>
        <a:srgbClr val="2C6848"/>
      </a:accent1>
      <a:accent2>
        <a:srgbClr val="21A555"/>
      </a:accent2>
      <a:accent3>
        <a:srgbClr val="2B534A"/>
      </a:accent3>
      <a:accent4>
        <a:srgbClr val="E8E7C3"/>
      </a:accent4>
      <a:accent5>
        <a:srgbClr val="F3F5D2"/>
      </a:accent5>
      <a:accent6>
        <a:srgbClr val="ECEBC5"/>
      </a:accent6>
      <a:hlink>
        <a:srgbClr val="2B534A"/>
      </a:hlink>
      <a:folHlink>
        <a:srgbClr val="2B534A"/>
      </a:folHlink>
    </a:clrScheme>
    <a:fontScheme name="Bygda er for Alle">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BU -  Landsstevnet">
  <a:themeElements>
    <a:clrScheme name="NBU Skoggrønn">
      <a:dk1>
        <a:sysClr val="windowText" lastClr="000000"/>
      </a:dk1>
      <a:lt1>
        <a:srgbClr val="FBF9EE"/>
      </a:lt1>
      <a:dk2>
        <a:srgbClr val="9DCFB0"/>
      </a:dk2>
      <a:lt2>
        <a:srgbClr val="FBF9EE"/>
      </a:lt2>
      <a:accent1>
        <a:srgbClr val="2C6848"/>
      </a:accent1>
      <a:accent2>
        <a:srgbClr val="21A555"/>
      </a:accent2>
      <a:accent3>
        <a:srgbClr val="2B534A"/>
      </a:accent3>
      <a:accent4>
        <a:srgbClr val="E8E7C3"/>
      </a:accent4>
      <a:accent5>
        <a:srgbClr val="F3F5D2"/>
      </a:accent5>
      <a:accent6>
        <a:srgbClr val="ECEBC5"/>
      </a:accent6>
      <a:hlink>
        <a:srgbClr val="2B534A"/>
      </a:hlink>
      <a:folHlink>
        <a:srgbClr val="2B534A"/>
      </a:folHlink>
    </a:clrScheme>
    <a:fontScheme name="Bygda er for Alle">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BU - Prosjekter">
  <a:themeElements>
    <a:clrScheme name="NBU Låverød">
      <a:dk1>
        <a:sysClr val="windowText" lastClr="000000"/>
      </a:dk1>
      <a:lt1>
        <a:srgbClr val="FBF9EE"/>
      </a:lt1>
      <a:dk2>
        <a:srgbClr val="EE837F"/>
      </a:dk2>
      <a:lt2>
        <a:srgbClr val="FBF9EE"/>
      </a:lt2>
      <a:accent1>
        <a:srgbClr val="AE2D23"/>
      </a:accent1>
      <a:accent2>
        <a:srgbClr val="E94E3D"/>
      </a:accent2>
      <a:accent3>
        <a:srgbClr val="781B1B"/>
      </a:accent3>
      <a:accent4>
        <a:srgbClr val="E8E7C3"/>
      </a:accent4>
      <a:accent5>
        <a:srgbClr val="F3F5D2"/>
      </a:accent5>
      <a:accent6>
        <a:srgbClr val="ECEBC5"/>
      </a:accent6>
      <a:hlink>
        <a:srgbClr val="781B1B"/>
      </a:hlink>
      <a:folHlink>
        <a:srgbClr val="781B1B"/>
      </a:folHlink>
    </a:clrScheme>
    <a:fontScheme name="Bygda er for Alle">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BU - Lokale Initiativ">
  <a:themeElements>
    <a:clrScheme name="NBU Himmelblå">
      <a:dk1>
        <a:sysClr val="windowText" lastClr="000000"/>
      </a:dk1>
      <a:lt1>
        <a:srgbClr val="FBF9EE"/>
      </a:lt1>
      <a:dk2>
        <a:srgbClr val="AEDADB"/>
      </a:dk2>
      <a:lt2>
        <a:srgbClr val="FBF9EE"/>
      </a:lt2>
      <a:accent1>
        <a:srgbClr val="079999"/>
      </a:accent1>
      <a:accent2>
        <a:srgbClr val="79C6C0"/>
      </a:accent2>
      <a:accent3>
        <a:srgbClr val="044C4F"/>
      </a:accent3>
      <a:accent4>
        <a:srgbClr val="E8E7C3"/>
      </a:accent4>
      <a:accent5>
        <a:srgbClr val="F3F5D2"/>
      </a:accent5>
      <a:accent6>
        <a:srgbClr val="ECEBC5"/>
      </a:accent6>
      <a:hlink>
        <a:srgbClr val="044C4F"/>
      </a:hlink>
      <a:folHlink>
        <a:srgbClr val="044C4F"/>
      </a:folHlink>
    </a:clrScheme>
    <a:fontScheme name="Bygda er for Alle">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BU">
  <a:themeElements>
    <a:clrScheme name="NBU">
      <a:dk1>
        <a:sysClr val="windowText" lastClr="000000"/>
      </a:dk1>
      <a:lt1>
        <a:srgbClr val="FBF9EE"/>
      </a:lt1>
      <a:dk2>
        <a:srgbClr val="CBD964"/>
      </a:dk2>
      <a:lt2>
        <a:srgbClr val="FBF9EE"/>
      </a:lt2>
      <a:accent1>
        <a:srgbClr val="6D8037"/>
      </a:accent1>
      <a:accent2>
        <a:srgbClr val="ABB437"/>
      </a:accent2>
      <a:accent3>
        <a:srgbClr val="495A28"/>
      </a:accent3>
      <a:accent4>
        <a:srgbClr val="E8E7C3"/>
      </a:accent4>
      <a:accent5>
        <a:srgbClr val="F3F5D2"/>
      </a:accent5>
      <a:accent6>
        <a:srgbClr val="ECEBC5"/>
      </a:accent6>
      <a:hlink>
        <a:srgbClr val="495A28"/>
      </a:hlink>
      <a:folHlink>
        <a:srgbClr val="495A28"/>
      </a:folHlink>
    </a:clrScheme>
    <a:fontScheme name="Bygda er for Alle">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5A46A50D496A74598A359A2BDE4487B" ma:contentTypeVersion="14" ma:contentTypeDescription="Opprett et nytt dokument." ma:contentTypeScope="" ma:versionID="671c9435a3a977d70f868d389081dcf0">
  <xsd:schema xmlns:xsd="http://www.w3.org/2001/XMLSchema" xmlns:xs="http://www.w3.org/2001/XMLSchema" xmlns:p="http://schemas.microsoft.com/office/2006/metadata/properties" xmlns:ns2="e4bf3d28-39d6-4f1d-851c-52dce5076c15" xmlns:ns3="a3a48154-5a19-4ba3-a751-31e84a340f8c" targetNamespace="http://schemas.microsoft.com/office/2006/metadata/properties" ma:root="true" ma:fieldsID="0abc73cc6757043550df711752b23906" ns2:_="" ns3:_="">
    <xsd:import namespace="e4bf3d28-39d6-4f1d-851c-52dce5076c15"/>
    <xsd:import namespace="a3a48154-5a19-4ba3-a751-31e84a340f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bf3d28-39d6-4f1d-851c-52dce5076c15"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16" nillable="true" ma:displayName="Taxonomy Catch All Column" ma:hidden="true" ma:list="{6d210186-07ce-4178-9cd9-229f94f6621f}" ma:internalName="TaxCatchAll" ma:showField="CatchAllData" ma:web="e4bf3d28-39d6-4f1d-851c-52dce5076c1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3a48154-5a19-4ba3-a751-31e84a340f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d976142b-08ca-4f55-b8c0-806aac35cfb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bf3d28-39d6-4f1d-851c-52dce5076c15" xsi:nil="true"/>
    <lcf76f155ced4ddcb4097134ff3c332f xmlns="a3a48154-5a19-4ba3-a751-31e84a340f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046617-C844-4F3F-A784-0BE30DF44A28}">
  <ds:schemaRefs>
    <ds:schemaRef ds:uri="http://schemas.microsoft.com/sharepoint/v3/contenttype/forms"/>
  </ds:schemaRefs>
</ds:datastoreItem>
</file>

<file path=customXml/itemProps2.xml><?xml version="1.0" encoding="utf-8"?>
<ds:datastoreItem xmlns:ds="http://schemas.openxmlformats.org/officeDocument/2006/customXml" ds:itemID="{130B9786-1A5D-40F4-9640-1FF02BF255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bf3d28-39d6-4f1d-851c-52dce5076c15"/>
    <ds:schemaRef ds:uri="a3a48154-5a19-4ba3-a751-31e84a340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2123BB-C4C8-4FC7-B93D-6434FBC2B0B4}">
  <ds:schemaRefs>
    <ds:schemaRef ds:uri="http://purl.org/dc/elements/1.1/"/>
    <ds:schemaRef ds:uri="http://purl.org/dc/terms/"/>
    <ds:schemaRef ds:uri="http://schemas.microsoft.com/office/2006/documentManagement/types"/>
    <ds:schemaRef ds:uri="a3a48154-5a19-4ba3-a751-31e84a340f8c"/>
    <ds:schemaRef ds:uri="http://purl.org/dc/dcmitype/"/>
    <ds:schemaRef ds:uri="http://schemas.microsoft.com/office/infopath/2007/PartnerControls"/>
    <ds:schemaRef ds:uri="http://schemas.openxmlformats.org/package/2006/metadata/core-properties"/>
    <ds:schemaRef ds:uri="e4bf3d28-39d6-4f1d-851c-52dce5076c1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19347</TotalTime>
  <Words>672</Words>
  <Application>Microsoft Office PowerPoint</Application>
  <PresentationFormat>Widescreen</PresentationFormat>
  <Paragraphs>56</Paragraphs>
  <Slides>9</Slides>
  <Notes>3</Notes>
  <HiddenSlides>0</HiddenSlides>
  <MMClips>0</MMClips>
  <ScaleCrop>false</ScaleCrop>
  <HeadingPairs>
    <vt:vector size="6" baseType="variant">
      <vt:variant>
        <vt:lpstr>Brukte skrifter</vt:lpstr>
      </vt:variant>
      <vt:variant>
        <vt:i4>4</vt:i4>
      </vt:variant>
      <vt:variant>
        <vt:lpstr>Tema</vt:lpstr>
      </vt:variant>
      <vt:variant>
        <vt:i4>6</vt:i4>
      </vt:variant>
      <vt:variant>
        <vt:lpstr>Lysbildetitler</vt:lpstr>
      </vt:variant>
      <vt:variant>
        <vt:i4>9</vt:i4>
      </vt:variant>
    </vt:vector>
  </HeadingPairs>
  <TitlesOfParts>
    <vt:vector size="19" baseType="lpstr">
      <vt:lpstr>Aptos</vt:lpstr>
      <vt:lpstr>Arial</vt:lpstr>
      <vt:lpstr>Source Sans Pro</vt:lpstr>
      <vt:lpstr>Source Sans Pro Black</vt:lpstr>
      <vt:lpstr>NBU - Bygda er for alle</vt:lpstr>
      <vt:lpstr>NBU -  Høstarrangement</vt:lpstr>
      <vt:lpstr>1_NBU -  Landsstevnet</vt:lpstr>
      <vt:lpstr>NBU - Prosjekter</vt:lpstr>
      <vt:lpstr>NBU - Lokale Initiativ</vt:lpstr>
      <vt:lpstr>NBU</vt:lpstr>
      <vt:lpstr>Uttaleskriving på 1-2-3</vt:lpstr>
      <vt:lpstr>Hva er en uttale? </vt:lpstr>
      <vt:lpstr>Hva inneholder en uttale?</vt:lpstr>
      <vt:lpstr>Eksempel på oppbygging</vt:lpstr>
      <vt:lpstr>Før man begynner på skrivingen:</vt:lpstr>
      <vt:lpstr>Tips og triks</vt:lpstr>
      <vt:lpstr>Uttalen er ferdig – hva nå?</vt:lpstr>
      <vt:lpstr>Publisering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dc:title>
  <dc:creator>Annine Amundsen</dc:creator>
  <cp:lastModifiedBy>Simone Honstad Tafjord</cp:lastModifiedBy>
  <cp:revision>46</cp:revision>
  <dcterms:created xsi:type="dcterms:W3CDTF">2024-01-11T10:24:55Z</dcterms:created>
  <dcterms:modified xsi:type="dcterms:W3CDTF">2024-11-29T08:29:46Z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0x010100C5A46A50D496A74598A359A2BDE4487B</vt:lpwstr>
  </property>
  <property fmtid="{D5CDD505-2E9C-101B-9397-08002B2CF9AE}" pid="3" name="MSIP_Label_d0484126-3486-41a9-802e-7f1e2277276c_Enabled">
    <vt:lpwstr>true</vt:lpwstr>
  </property>
  <property fmtid="{D5CDD505-2E9C-101B-9397-08002B2CF9AE}" pid="4" name="MSIP_Label_d0484126-3486-41a9-802e-7f1e2277276c_SetDate">
    <vt:lpwstr>2024-06-21T13:16:01Z</vt:lpwstr>
  </property>
  <property fmtid="{D5CDD505-2E9C-101B-9397-08002B2CF9AE}" pid="5" name="MSIP_Label_d0484126-3486-41a9-802e-7f1e2277276c_Method">
    <vt:lpwstr>Standard</vt:lpwstr>
  </property>
  <property fmtid="{D5CDD505-2E9C-101B-9397-08002B2CF9AE}" pid="6" name="MSIP_Label_d0484126-3486-41a9-802e-7f1e2277276c_Name">
    <vt:lpwstr>d0484126-3486-41a9-802e-7f1e2277276c</vt:lpwstr>
  </property>
  <property fmtid="{D5CDD505-2E9C-101B-9397-08002B2CF9AE}" pid="7" name="MSIP_Label_d0484126-3486-41a9-802e-7f1e2277276c_SiteId">
    <vt:lpwstr>eec01f8e-737f-43e3-9ed5-f8a59913bd82</vt:lpwstr>
  </property>
  <property fmtid="{D5CDD505-2E9C-101B-9397-08002B2CF9AE}" pid="8" name="MSIP_Label_d0484126-3486-41a9-802e-7f1e2277276c_ActionId">
    <vt:lpwstr>15319fb5-c0de-4e45-aada-9be5d1cedb97</vt:lpwstr>
  </property>
  <property fmtid="{D5CDD505-2E9C-101B-9397-08002B2CF9AE}" pid="9" name="MSIP_Label_d0484126-3486-41a9-802e-7f1e2277276c_ContentBits">
    <vt:lpwstr>0</vt:lpwstr>
  </property>
</Properties>
</file>